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 id="2147483793" r:id="rId2"/>
  </p:sldMasterIdLst>
  <p:notesMasterIdLst>
    <p:notesMasterId r:id="rId23"/>
  </p:notesMasterIdLst>
  <p:sldIdLst>
    <p:sldId id="256" r:id="rId3"/>
    <p:sldId id="257" r:id="rId4"/>
    <p:sldId id="258" r:id="rId5"/>
    <p:sldId id="259" r:id="rId6"/>
    <p:sldId id="260" r:id="rId7"/>
    <p:sldId id="262" r:id="rId8"/>
    <p:sldId id="266"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7"/>
  </p:normalViewPr>
  <p:slideViewPr>
    <p:cSldViewPr snapToGrid="0">
      <p:cViewPr varScale="1">
        <p:scale>
          <a:sx n="52" d="100"/>
          <a:sy n="52" d="100"/>
        </p:scale>
        <p:origin x="1204" y="264"/>
      </p:cViewPr>
      <p:guideLst/>
    </p:cSldViewPr>
  </p:slideViewPr>
  <p:outlineViewPr>
    <p:cViewPr>
      <p:scale>
        <a:sx n="33" d="100"/>
        <a:sy n="33" d="100"/>
      </p:scale>
      <p:origin x="0" y="-416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0E1A5-483D-40C6-9927-8226DDB3BCF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8190923-D62A-4D97-B560-59306545035E}">
      <dgm:prSet/>
      <dgm:spPr/>
      <dgm:t>
        <a:bodyPr/>
        <a:lstStyle/>
        <a:p>
          <a:r>
            <a:rPr lang="pl-PL" dirty="0"/>
            <a:t>Szeroki zakres produktów – obejmuje zarówno nowe, jak i używane, naprawione lub odnowione produkty </a:t>
          </a:r>
          <a:endParaRPr lang="en-US" dirty="0"/>
        </a:p>
      </dgm:t>
    </dgm:pt>
    <dgm:pt modelId="{0B2FEB03-543A-446A-AF92-7C14A3727349}" type="parTrans" cxnId="{6484A85A-9912-43EF-9353-79D58E4385FE}">
      <dgm:prSet/>
      <dgm:spPr/>
      <dgm:t>
        <a:bodyPr/>
        <a:lstStyle/>
        <a:p>
          <a:endParaRPr lang="en-US"/>
        </a:p>
      </dgm:t>
    </dgm:pt>
    <dgm:pt modelId="{8B5CD846-8961-4E4F-BECA-6B90396B7B57}" type="sibTrans" cxnId="{6484A85A-9912-43EF-9353-79D58E4385FE}">
      <dgm:prSet/>
      <dgm:spPr/>
      <dgm:t>
        <a:bodyPr/>
        <a:lstStyle/>
        <a:p>
          <a:endParaRPr lang="en-US"/>
        </a:p>
      </dgm:t>
    </dgm:pt>
    <dgm:pt modelId="{8B80E19E-EE29-41CF-89B7-8E7710D1C4CD}">
      <dgm:prSet/>
      <dgm:spPr/>
      <dgm:t>
        <a:bodyPr/>
        <a:lstStyle/>
        <a:p>
          <a:r>
            <a:rPr lang="pl-PL" dirty="0"/>
            <a:t>Przeznaczenie dla konsumentów – produkt może być specjalnie przeznaczony dla konsumentów lub może być przez nich używany w racjonalnie przewidywalnych warunkach </a:t>
          </a:r>
          <a:endParaRPr lang="en-US" dirty="0"/>
        </a:p>
      </dgm:t>
    </dgm:pt>
    <dgm:pt modelId="{D33AA0D7-2DB0-454A-BE92-B12357221FDD}" type="parTrans" cxnId="{7A5CCF42-85D1-4337-806D-F60F3B38075B}">
      <dgm:prSet/>
      <dgm:spPr/>
      <dgm:t>
        <a:bodyPr/>
        <a:lstStyle/>
        <a:p>
          <a:endParaRPr lang="en-US"/>
        </a:p>
      </dgm:t>
    </dgm:pt>
    <dgm:pt modelId="{A1619FE9-8144-4353-81D1-3FAB090B0218}" type="sibTrans" cxnId="{7A5CCF42-85D1-4337-806D-F60F3B38075B}">
      <dgm:prSet/>
      <dgm:spPr/>
      <dgm:t>
        <a:bodyPr/>
        <a:lstStyle/>
        <a:p>
          <a:endParaRPr lang="en-US"/>
        </a:p>
      </dgm:t>
    </dgm:pt>
    <dgm:pt modelId="{15D049F5-2EF6-4AC7-9104-7A356DCC8639}">
      <dgm:prSet/>
      <dgm:spPr/>
      <dgm:t>
        <a:bodyPr/>
        <a:lstStyle/>
        <a:p>
          <a:r>
            <a:rPr lang="pl-PL" dirty="0"/>
            <a:t>Kontekst komercyjny – produkt musi być dostarczany lub udostępniany w ramach działalności handlowej </a:t>
          </a:r>
          <a:endParaRPr lang="en-US" dirty="0"/>
        </a:p>
      </dgm:t>
    </dgm:pt>
    <dgm:pt modelId="{45A186F1-E42B-4401-A3CE-0E087549E667}" type="parTrans" cxnId="{F8BEF25E-CD81-4AD9-8D86-3C01D4D135FD}">
      <dgm:prSet/>
      <dgm:spPr/>
      <dgm:t>
        <a:bodyPr/>
        <a:lstStyle/>
        <a:p>
          <a:endParaRPr lang="en-US"/>
        </a:p>
      </dgm:t>
    </dgm:pt>
    <dgm:pt modelId="{98D1DD97-21DF-46F6-8FEC-F7D53873D554}" type="sibTrans" cxnId="{F8BEF25E-CD81-4AD9-8D86-3C01D4D135FD}">
      <dgm:prSet/>
      <dgm:spPr/>
      <dgm:t>
        <a:bodyPr/>
        <a:lstStyle/>
        <a:p>
          <a:endParaRPr lang="en-US"/>
        </a:p>
      </dgm:t>
    </dgm:pt>
    <dgm:pt modelId="{C08D8D7A-F47E-4AD0-B3CE-5F89FC8697F1}">
      <dgm:prSet/>
      <dgm:spPr/>
      <dgm:t>
        <a:bodyPr/>
        <a:lstStyle/>
        <a:p>
          <a:r>
            <a:rPr lang="pl-PL" dirty="0"/>
            <a:t>Odpłatność nie jest konieczne – produkt może być dostarczany odpłatnie lub nieodpłatnie</a:t>
          </a:r>
        </a:p>
      </dgm:t>
    </dgm:pt>
    <dgm:pt modelId="{FB207778-B906-4E75-92AA-BF8A289C62D6}" type="parTrans" cxnId="{712F6F07-7B2D-4DB0-AFB0-6E7F6E3A1CDE}">
      <dgm:prSet/>
      <dgm:spPr/>
      <dgm:t>
        <a:bodyPr/>
        <a:lstStyle/>
        <a:p>
          <a:endParaRPr lang="en-US"/>
        </a:p>
      </dgm:t>
    </dgm:pt>
    <dgm:pt modelId="{47639BDB-5F1F-4CD5-85F9-BB656ED1E643}" type="sibTrans" cxnId="{712F6F07-7B2D-4DB0-AFB0-6E7F6E3A1CDE}">
      <dgm:prSet/>
      <dgm:spPr/>
      <dgm:t>
        <a:bodyPr/>
        <a:lstStyle/>
        <a:p>
          <a:endParaRPr lang="en-US"/>
        </a:p>
      </dgm:t>
    </dgm:pt>
    <dgm:pt modelId="{66E101C7-3C55-4A87-A65B-31F56B3FD819}">
      <dgm:prSet/>
      <dgm:spPr/>
      <dgm:t>
        <a:bodyPr/>
        <a:lstStyle/>
        <a:p>
          <a:r>
            <a:rPr lang="pl-PL" dirty="0"/>
            <a:t>Uwzględnienie usług – definicja obejmuje również produkty dostarczane w kontekście świadczenia usług</a:t>
          </a:r>
          <a:endParaRPr lang="en-US" dirty="0"/>
        </a:p>
      </dgm:t>
    </dgm:pt>
    <dgm:pt modelId="{7919CD39-95B4-47B5-B950-D92900B7EEBF}" type="parTrans" cxnId="{17D2DA72-653F-4515-92E4-A6803FB06231}">
      <dgm:prSet/>
      <dgm:spPr/>
      <dgm:t>
        <a:bodyPr/>
        <a:lstStyle/>
        <a:p>
          <a:endParaRPr lang="en-US"/>
        </a:p>
      </dgm:t>
    </dgm:pt>
    <dgm:pt modelId="{2A9BD49A-952C-41CC-A3B5-04F6A5F5B78B}" type="sibTrans" cxnId="{17D2DA72-653F-4515-92E4-A6803FB06231}">
      <dgm:prSet/>
      <dgm:spPr/>
      <dgm:t>
        <a:bodyPr/>
        <a:lstStyle/>
        <a:p>
          <a:endParaRPr lang="en-US"/>
        </a:p>
      </dgm:t>
    </dgm:pt>
    <dgm:pt modelId="{4B77313A-77DC-4387-BF5F-3B71B7636D69}">
      <dgm:prSet/>
      <dgm:spPr/>
      <dgm:t>
        <a:bodyPr/>
        <a:lstStyle/>
        <a:p>
          <a:r>
            <a:rPr lang="pl-PL" dirty="0"/>
            <a:t>Przeznaczenie użytkowe – produkt może być przeznaczony do użytku osobistego lub zbiorowego</a:t>
          </a:r>
          <a:endParaRPr lang="en-US" dirty="0"/>
        </a:p>
      </dgm:t>
    </dgm:pt>
    <dgm:pt modelId="{FF16B63B-590F-4373-9967-CE7D7AA67BE4}" type="parTrans" cxnId="{6B6DD258-32E2-4AFD-9B9A-BEAAAC8F7EB4}">
      <dgm:prSet/>
      <dgm:spPr/>
      <dgm:t>
        <a:bodyPr/>
        <a:lstStyle/>
        <a:p>
          <a:endParaRPr lang="en-US"/>
        </a:p>
      </dgm:t>
    </dgm:pt>
    <dgm:pt modelId="{91A6AF54-7A78-45B7-9B5E-90B743A2374E}" type="sibTrans" cxnId="{6B6DD258-32E2-4AFD-9B9A-BEAAAC8F7EB4}">
      <dgm:prSet/>
      <dgm:spPr/>
      <dgm:t>
        <a:bodyPr/>
        <a:lstStyle/>
        <a:p>
          <a:endParaRPr lang="en-US"/>
        </a:p>
      </dgm:t>
    </dgm:pt>
    <dgm:pt modelId="{BADA1DD8-450E-4990-8C57-34E924275EFE}">
      <dgm:prSet/>
      <dgm:spPr/>
      <dgm:t>
        <a:bodyPr/>
        <a:lstStyle/>
        <a:p>
          <a:r>
            <a:rPr lang="pl-PL" b="0" dirty="0"/>
            <a:t> Produktem </a:t>
          </a:r>
          <a:r>
            <a:rPr lang="pl-PL" dirty="0"/>
            <a:t>w rozumieniu Rozporządzenia nie będzie produkt sprzedawany w ramach relacji B2B, tj. produkt specjalistyczny, chyba, że </a:t>
          </a:r>
          <a:r>
            <a:rPr lang="pl-PL" b="1" dirty="0"/>
            <a:t>konsumenci mogliby używać ten produkt w dających się racjonalnie przewidzieć warunkach</a:t>
          </a:r>
          <a:endParaRPr lang="en-US" dirty="0"/>
        </a:p>
      </dgm:t>
    </dgm:pt>
    <dgm:pt modelId="{F1794D6E-DD2E-43E2-A91E-8AB835AD4FEA}" type="parTrans" cxnId="{898EEFE2-535B-4BD8-AC08-661AD38B6D11}">
      <dgm:prSet/>
      <dgm:spPr/>
      <dgm:t>
        <a:bodyPr/>
        <a:lstStyle/>
        <a:p>
          <a:endParaRPr lang="en-US"/>
        </a:p>
      </dgm:t>
    </dgm:pt>
    <dgm:pt modelId="{9E314E22-253B-4E53-83EA-6BFF72E20C23}" type="sibTrans" cxnId="{898EEFE2-535B-4BD8-AC08-661AD38B6D11}">
      <dgm:prSet/>
      <dgm:spPr/>
      <dgm:t>
        <a:bodyPr/>
        <a:lstStyle/>
        <a:p>
          <a:endParaRPr lang="en-US"/>
        </a:p>
      </dgm:t>
    </dgm:pt>
    <dgm:pt modelId="{719C6AC6-A8EA-5C4D-BE45-732EDE514284}" type="pres">
      <dgm:prSet presAssocID="{8410E1A5-483D-40C6-9927-8226DDB3BCF7}" presName="diagram" presStyleCnt="0">
        <dgm:presLayoutVars>
          <dgm:dir/>
          <dgm:resizeHandles val="exact"/>
        </dgm:presLayoutVars>
      </dgm:prSet>
      <dgm:spPr/>
    </dgm:pt>
    <dgm:pt modelId="{9AF207FC-8D6C-2E45-8C2C-1D2B8748EA1A}" type="pres">
      <dgm:prSet presAssocID="{48190923-D62A-4D97-B560-59306545035E}" presName="node" presStyleLbl="node1" presStyleIdx="0" presStyleCnt="7">
        <dgm:presLayoutVars>
          <dgm:bulletEnabled val="1"/>
        </dgm:presLayoutVars>
      </dgm:prSet>
      <dgm:spPr/>
    </dgm:pt>
    <dgm:pt modelId="{D2E241C7-2A5F-0946-BF26-E899A1C675DE}" type="pres">
      <dgm:prSet presAssocID="{8B5CD846-8961-4E4F-BECA-6B90396B7B57}" presName="sibTrans" presStyleCnt="0"/>
      <dgm:spPr/>
    </dgm:pt>
    <dgm:pt modelId="{108D1623-0CED-1C4B-8779-9CFA394B6FC3}" type="pres">
      <dgm:prSet presAssocID="{8B80E19E-EE29-41CF-89B7-8E7710D1C4CD}" presName="node" presStyleLbl="node1" presStyleIdx="1" presStyleCnt="7">
        <dgm:presLayoutVars>
          <dgm:bulletEnabled val="1"/>
        </dgm:presLayoutVars>
      </dgm:prSet>
      <dgm:spPr/>
    </dgm:pt>
    <dgm:pt modelId="{0DCF2BCC-ED50-AB45-A88C-861BF1B4BA39}" type="pres">
      <dgm:prSet presAssocID="{A1619FE9-8144-4353-81D1-3FAB090B0218}" presName="sibTrans" presStyleCnt="0"/>
      <dgm:spPr/>
    </dgm:pt>
    <dgm:pt modelId="{11413526-DCE6-C94E-8C52-2B8218DD2C99}" type="pres">
      <dgm:prSet presAssocID="{15D049F5-2EF6-4AC7-9104-7A356DCC8639}" presName="node" presStyleLbl="node1" presStyleIdx="2" presStyleCnt="7">
        <dgm:presLayoutVars>
          <dgm:bulletEnabled val="1"/>
        </dgm:presLayoutVars>
      </dgm:prSet>
      <dgm:spPr/>
    </dgm:pt>
    <dgm:pt modelId="{639327CC-D34C-0F47-9A92-998336F0B194}" type="pres">
      <dgm:prSet presAssocID="{98D1DD97-21DF-46F6-8FEC-F7D53873D554}" presName="sibTrans" presStyleCnt="0"/>
      <dgm:spPr/>
    </dgm:pt>
    <dgm:pt modelId="{E0AC6C8D-3842-D844-8AF4-128FD2B5815A}" type="pres">
      <dgm:prSet presAssocID="{C08D8D7A-F47E-4AD0-B3CE-5F89FC8697F1}" presName="node" presStyleLbl="node1" presStyleIdx="3" presStyleCnt="7">
        <dgm:presLayoutVars>
          <dgm:bulletEnabled val="1"/>
        </dgm:presLayoutVars>
      </dgm:prSet>
      <dgm:spPr/>
    </dgm:pt>
    <dgm:pt modelId="{1E792989-586E-4D4C-836D-ED86184E29A0}" type="pres">
      <dgm:prSet presAssocID="{47639BDB-5F1F-4CD5-85F9-BB656ED1E643}" presName="sibTrans" presStyleCnt="0"/>
      <dgm:spPr/>
    </dgm:pt>
    <dgm:pt modelId="{85731B27-1F85-6646-8A6E-982E60FAB78B}" type="pres">
      <dgm:prSet presAssocID="{66E101C7-3C55-4A87-A65B-31F56B3FD819}" presName="node" presStyleLbl="node1" presStyleIdx="4" presStyleCnt="7">
        <dgm:presLayoutVars>
          <dgm:bulletEnabled val="1"/>
        </dgm:presLayoutVars>
      </dgm:prSet>
      <dgm:spPr/>
    </dgm:pt>
    <dgm:pt modelId="{31543012-698A-FB45-81A5-3884D6EE3BDC}" type="pres">
      <dgm:prSet presAssocID="{2A9BD49A-952C-41CC-A3B5-04F6A5F5B78B}" presName="sibTrans" presStyleCnt="0"/>
      <dgm:spPr/>
    </dgm:pt>
    <dgm:pt modelId="{9C465EFB-89D9-9042-8AC0-18CF1404A6BA}" type="pres">
      <dgm:prSet presAssocID="{4B77313A-77DC-4387-BF5F-3B71B7636D69}" presName="node" presStyleLbl="node1" presStyleIdx="5" presStyleCnt="7">
        <dgm:presLayoutVars>
          <dgm:bulletEnabled val="1"/>
        </dgm:presLayoutVars>
      </dgm:prSet>
      <dgm:spPr/>
    </dgm:pt>
    <dgm:pt modelId="{41C1E586-4446-3F45-86FC-2FAFDF552D17}" type="pres">
      <dgm:prSet presAssocID="{91A6AF54-7A78-45B7-9B5E-90B743A2374E}" presName="sibTrans" presStyleCnt="0"/>
      <dgm:spPr/>
    </dgm:pt>
    <dgm:pt modelId="{66646916-0168-A346-A86E-63EE96F8C0D7}" type="pres">
      <dgm:prSet presAssocID="{BADA1DD8-450E-4990-8C57-34E924275EFE}" presName="node" presStyleLbl="node1" presStyleIdx="6" presStyleCnt="7">
        <dgm:presLayoutVars>
          <dgm:bulletEnabled val="1"/>
        </dgm:presLayoutVars>
      </dgm:prSet>
      <dgm:spPr/>
    </dgm:pt>
  </dgm:ptLst>
  <dgm:cxnLst>
    <dgm:cxn modelId="{712F6F07-7B2D-4DB0-AFB0-6E7F6E3A1CDE}" srcId="{8410E1A5-483D-40C6-9927-8226DDB3BCF7}" destId="{C08D8D7A-F47E-4AD0-B3CE-5F89FC8697F1}" srcOrd="3" destOrd="0" parTransId="{FB207778-B906-4E75-92AA-BF8A289C62D6}" sibTransId="{47639BDB-5F1F-4CD5-85F9-BB656ED1E643}"/>
    <dgm:cxn modelId="{312B282F-C5D5-F942-8E4E-CAF90228CE6E}" type="presOf" srcId="{8410E1A5-483D-40C6-9927-8226DDB3BCF7}" destId="{719C6AC6-A8EA-5C4D-BE45-732EDE514284}" srcOrd="0" destOrd="0" presId="urn:microsoft.com/office/officeart/2005/8/layout/default"/>
    <dgm:cxn modelId="{79D90039-D125-6C44-8489-4F78260041D1}" type="presOf" srcId="{15D049F5-2EF6-4AC7-9104-7A356DCC8639}" destId="{11413526-DCE6-C94E-8C52-2B8218DD2C99}" srcOrd="0" destOrd="0" presId="urn:microsoft.com/office/officeart/2005/8/layout/default"/>
    <dgm:cxn modelId="{F8BEF25E-CD81-4AD9-8D86-3C01D4D135FD}" srcId="{8410E1A5-483D-40C6-9927-8226DDB3BCF7}" destId="{15D049F5-2EF6-4AC7-9104-7A356DCC8639}" srcOrd="2" destOrd="0" parTransId="{45A186F1-E42B-4401-A3CE-0E087549E667}" sibTransId="{98D1DD97-21DF-46F6-8FEC-F7D53873D554}"/>
    <dgm:cxn modelId="{7A5CCF42-85D1-4337-806D-F60F3B38075B}" srcId="{8410E1A5-483D-40C6-9927-8226DDB3BCF7}" destId="{8B80E19E-EE29-41CF-89B7-8E7710D1C4CD}" srcOrd="1" destOrd="0" parTransId="{D33AA0D7-2DB0-454A-BE92-B12357221FDD}" sibTransId="{A1619FE9-8144-4353-81D1-3FAB090B0218}"/>
    <dgm:cxn modelId="{7B8B3968-E543-7149-8BB1-02D2D2C827B4}" type="presOf" srcId="{8B80E19E-EE29-41CF-89B7-8E7710D1C4CD}" destId="{108D1623-0CED-1C4B-8779-9CFA394B6FC3}" srcOrd="0" destOrd="0" presId="urn:microsoft.com/office/officeart/2005/8/layout/default"/>
    <dgm:cxn modelId="{17D2DA72-653F-4515-92E4-A6803FB06231}" srcId="{8410E1A5-483D-40C6-9927-8226DDB3BCF7}" destId="{66E101C7-3C55-4A87-A65B-31F56B3FD819}" srcOrd="4" destOrd="0" parTransId="{7919CD39-95B4-47B5-B950-D92900B7EEBF}" sibTransId="{2A9BD49A-952C-41CC-A3B5-04F6A5F5B78B}"/>
    <dgm:cxn modelId="{96F1B358-F5D1-0643-97E6-1F0C377D3FD4}" type="presOf" srcId="{C08D8D7A-F47E-4AD0-B3CE-5F89FC8697F1}" destId="{E0AC6C8D-3842-D844-8AF4-128FD2B5815A}" srcOrd="0" destOrd="0" presId="urn:microsoft.com/office/officeart/2005/8/layout/default"/>
    <dgm:cxn modelId="{6B6DD258-32E2-4AFD-9B9A-BEAAAC8F7EB4}" srcId="{8410E1A5-483D-40C6-9927-8226DDB3BCF7}" destId="{4B77313A-77DC-4387-BF5F-3B71B7636D69}" srcOrd="5" destOrd="0" parTransId="{FF16B63B-590F-4373-9967-CE7D7AA67BE4}" sibTransId="{91A6AF54-7A78-45B7-9B5E-90B743A2374E}"/>
    <dgm:cxn modelId="{6484A85A-9912-43EF-9353-79D58E4385FE}" srcId="{8410E1A5-483D-40C6-9927-8226DDB3BCF7}" destId="{48190923-D62A-4D97-B560-59306545035E}" srcOrd="0" destOrd="0" parTransId="{0B2FEB03-543A-446A-AF92-7C14A3727349}" sibTransId="{8B5CD846-8961-4E4F-BECA-6B90396B7B57}"/>
    <dgm:cxn modelId="{DBAFA988-F7F3-0844-B197-0439882FBDF1}" type="presOf" srcId="{4B77313A-77DC-4387-BF5F-3B71B7636D69}" destId="{9C465EFB-89D9-9042-8AC0-18CF1404A6BA}" srcOrd="0" destOrd="0" presId="urn:microsoft.com/office/officeart/2005/8/layout/default"/>
    <dgm:cxn modelId="{5E028FCA-4DF9-B74D-A27D-234BB3D5C544}" type="presOf" srcId="{66E101C7-3C55-4A87-A65B-31F56B3FD819}" destId="{85731B27-1F85-6646-8A6E-982E60FAB78B}" srcOrd="0" destOrd="0" presId="urn:microsoft.com/office/officeart/2005/8/layout/default"/>
    <dgm:cxn modelId="{D32B13CD-6218-0D4F-B760-C29C7DF709C7}" type="presOf" srcId="{BADA1DD8-450E-4990-8C57-34E924275EFE}" destId="{66646916-0168-A346-A86E-63EE96F8C0D7}" srcOrd="0" destOrd="0" presId="urn:microsoft.com/office/officeart/2005/8/layout/default"/>
    <dgm:cxn modelId="{4F54F0DE-C50A-AC46-8444-AE0069537568}" type="presOf" srcId="{48190923-D62A-4D97-B560-59306545035E}" destId="{9AF207FC-8D6C-2E45-8C2C-1D2B8748EA1A}" srcOrd="0" destOrd="0" presId="urn:microsoft.com/office/officeart/2005/8/layout/default"/>
    <dgm:cxn modelId="{898EEFE2-535B-4BD8-AC08-661AD38B6D11}" srcId="{8410E1A5-483D-40C6-9927-8226DDB3BCF7}" destId="{BADA1DD8-450E-4990-8C57-34E924275EFE}" srcOrd="6" destOrd="0" parTransId="{F1794D6E-DD2E-43E2-A91E-8AB835AD4FEA}" sibTransId="{9E314E22-253B-4E53-83EA-6BFF72E20C23}"/>
    <dgm:cxn modelId="{25981483-9DC8-3E4B-BF94-145D97971FE1}" type="presParOf" srcId="{719C6AC6-A8EA-5C4D-BE45-732EDE514284}" destId="{9AF207FC-8D6C-2E45-8C2C-1D2B8748EA1A}" srcOrd="0" destOrd="0" presId="urn:microsoft.com/office/officeart/2005/8/layout/default"/>
    <dgm:cxn modelId="{861535F8-0D14-1649-A7C9-E70E8A0C1B76}" type="presParOf" srcId="{719C6AC6-A8EA-5C4D-BE45-732EDE514284}" destId="{D2E241C7-2A5F-0946-BF26-E899A1C675DE}" srcOrd="1" destOrd="0" presId="urn:microsoft.com/office/officeart/2005/8/layout/default"/>
    <dgm:cxn modelId="{ACD8DAE0-BB71-A045-B946-5687C6F723D1}" type="presParOf" srcId="{719C6AC6-A8EA-5C4D-BE45-732EDE514284}" destId="{108D1623-0CED-1C4B-8779-9CFA394B6FC3}" srcOrd="2" destOrd="0" presId="urn:microsoft.com/office/officeart/2005/8/layout/default"/>
    <dgm:cxn modelId="{294F67F7-6A1B-3A4D-99B8-08BBF52A07EB}" type="presParOf" srcId="{719C6AC6-A8EA-5C4D-BE45-732EDE514284}" destId="{0DCF2BCC-ED50-AB45-A88C-861BF1B4BA39}" srcOrd="3" destOrd="0" presId="urn:microsoft.com/office/officeart/2005/8/layout/default"/>
    <dgm:cxn modelId="{D54E9AD7-22E6-414C-A3E9-63B2F78996AC}" type="presParOf" srcId="{719C6AC6-A8EA-5C4D-BE45-732EDE514284}" destId="{11413526-DCE6-C94E-8C52-2B8218DD2C99}" srcOrd="4" destOrd="0" presId="urn:microsoft.com/office/officeart/2005/8/layout/default"/>
    <dgm:cxn modelId="{E2053DC0-735A-FF49-8972-E498F091A2C8}" type="presParOf" srcId="{719C6AC6-A8EA-5C4D-BE45-732EDE514284}" destId="{639327CC-D34C-0F47-9A92-998336F0B194}" srcOrd="5" destOrd="0" presId="urn:microsoft.com/office/officeart/2005/8/layout/default"/>
    <dgm:cxn modelId="{C01CA312-C5D2-BD40-817D-C5E16D5DC96F}" type="presParOf" srcId="{719C6AC6-A8EA-5C4D-BE45-732EDE514284}" destId="{E0AC6C8D-3842-D844-8AF4-128FD2B5815A}" srcOrd="6" destOrd="0" presId="urn:microsoft.com/office/officeart/2005/8/layout/default"/>
    <dgm:cxn modelId="{2A72134C-C4A5-2941-8A8F-677E34AF1A4C}" type="presParOf" srcId="{719C6AC6-A8EA-5C4D-BE45-732EDE514284}" destId="{1E792989-586E-4D4C-836D-ED86184E29A0}" srcOrd="7" destOrd="0" presId="urn:microsoft.com/office/officeart/2005/8/layout/default"/>
    <dgm:cxn modelId="{29CB03E2-7CA8-0449-9E69-9E6E634880F4}" type="presParOf" srcId="{719C6AC6-A8EA-5C4D-BE45-732EDE514284}" destId="{85731B27-1F85-6646-8A6E-982E60FAB78B}" srcOrd="8" destOrd="0" presId="urn:microsoft.com/office/officeart/2005/8/layout/default"/>
    <dgm:cxn modelId="{BE1EA1A7-80C9-694E-8B62-99F29B77D01E}" type="presParOf" srcId="{719C6AC6-A8EA-5C4D-BE45-732EDE514284}" destId="{31543012-698A-FB45-81A5-3884D6EE3BDC}" srcOrd="9" destOrd="0" presId="urn:microsoft.com/office/officeart/2005/8/layout/default"/>
    <dgm:cxn modelId="{06E6EBBC-CA4E-994E-A2DB-81E2F6EE302A}" type="presParOf" srcId="{719C6AC6-A8EA-5C4D-BE45-732EDE514284}" destId="{9C465EFB-89D9-9042-8AC0-18CF1404A6BA}" srcOrd="10" destOrd="0" presId="urn:microsoft.com/office/officeart/2005/8/layout/default"/>
    <dgm:cxn modelId="{4B33BB47-EBE3-5F4C-A60A-F6D03FADE171}" type="presParOf" srcId="{719C6AC6-A8EA-5C4D-BE45-732EDE514284}" destId="{41C1E586-4446-3F45-86FC-2FAFDF552D17}" srcOrd="11" destOrd="0" presId="urn:microsoft.com/office/officeart/2005/8/layout/default"/>
    <dgm:cxn modelId="{CBD43FDE-F268-384D-8608-E1B64D7AF253}" type="presParOf" srcId="{719C6AC6-A8EA-5C4D-BE45-732EDE514284}" destId="{66646916-0168-A346-A86E-63EE96F8C0D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5ADDCB-A653-4FD5-8B2C-286C55FD66E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3EC7C7C-02F0-4300-BA3E-A0755C8ECF0C}">
      <dgm:prSet custT="1"/>
      <dgm:spPr/>
      <dgm:t>
        <a:bodyPr/>
        <a:lstStyle/>
        <a:p>
          <a:r>
            <a:rPr lang="pl-PL" sz="1100" dirty="0"/>
            <a:t>Z zastosowania rozporządzenia wyłączone są następujące kategorie produktów: </a:t>
          </a:r>
          <a:endParaRPr lang="en-US" sz="1100" dirty="0"/>
        </a:p>
      </dgm:t>
    </dgm:pt>
    <dgm:pt modelId="{BEAE1CDB-5499-4C45-BD75-FE6B8BC5F989}" type="parTrans" cxnId="{E820DF06-741D-4C7D-BBD1-7F7E9D7CDA3E}">
      <dgm:prSet/>
      <dgm:spPr/>
      <dgm:t>
        <a:bodyPr/>
        <a:lstStyle/>
        <a:p>
          <a:endParaRPr lang="en-US" sz="1100"/>
        </a:p>
      </dgm:t>
    </dgm:pt>
    <dgm:pt modelId="{720BA754-7676-4864-A946-B75FDC44535A}" type="sibTrans" cxnId="{E820DF06-741D-4C7D-BBD1-7F7E9D7CDA3E}">
      <dgm:prSet/>
      <dgm:spPr/>
      <dgm:t>
        <a:bodyPr/>
        <a:lstStyle/>
        <a:p>
          <a:endParaRPr lang="en-US" sz="1100"/>
        </a:p>
      </dgm:t>
    </dgm:pt>
    <dgm:pt modelId="{57C1B9D9-DCD8-481E-A336-7843F282E72A}">
      <dgm:prSet custT="1"/>
      <dgm:spPr/>
      <dgm:t>
        <a:bodyPr/>
        <a:lstStyle/>
        <a:p>
          <a:r>
            <a:rPr lang="pl-PL" sz="1100" dirty="0"/>
            <a:t>Produkty lecznicze stosowane u ludzi oraz weterynaryjne produkty lecznicze,</a:t>
          </a:r>
          <a:endParaRPr lang="en-US" sz="1100" dirty="0"/>
        </a:p>
      </dgm:t>
    </dgm:pt>
    <dgm:pt modelId="{1C3B81E6-F30D-46DE-9B19-298E9327843D}" type="parTrans" cxnId="{31842E12-2C8F-46AF-B27E-02E245D5FAA9}">
      <dgm:prSet/>
      <dgm:spPr/>
      <dgm:t>
        <a:bodyPr/>
        <a:lstStyle/>
        <a:p>
          <a:endParaRPr lang="en-US" sz="1100"/>
        </a:p>
      </dgm:t>
    </dgm:pt>
    <dgm:pt modelId="{9A75761F-E333-41A5-B28A-AF21EC1CFED5}" type="sibTrans" cxnId="{31842E12-2C8F-46AF-B27E-02E245D5FAA9}">
      <dgm:prSet/>
      <dgm:spPr/>
      <dgm:t>
        <a:bodyPr/>
        <a:lstStyle/>
        <a:p>
          <a:endParaRPr lang="en-US" sz="1100"/>
        </a:p>
      </dgm:t>
    </dgm:pt>
    <dgm:pt modelId="{BA65F9A1-5F43-4A65-909C-9BB2DA4B40DA}">
      <dgm:prSet custT="1"/>
      <dgm:spPr/>
      <dgm:t>
        <a:bodyPr/>
        <a:lstStyle/>
        <a:p>
          <a:r>
            <a:rPr lang="pl-PL" sz="1100" dirty="0"/>
            <a:t>Żywność i pasze </a:t>
          </a:r>
          <a:endParaRPr lang="en-US" sz="1100" dirty="0"/>
        </a:p>
      </dgm:t>
    </dgm:pt>
    <dgm:pt modelId="{549C3CAE-71F3-4F56-9F62-2E453F006C21}" type="parTrans" cxnId="{F126FC9E-A771-4DB6-B7B5-05BBF5A4A729}">
      <dgm:prSet/>
      <dgm:spPr/>
      <dgm:t>
        <a:bodyPr/>
        <a:lstStyle/>
        <a:p>
          <a:endParaRPr lang="en-US" sz="1100"/>
        </a:p>
      </dgm:t>
    </dgm:pt>
    <dgm:pt modelId="{052628BF-7E2C-4F9E-BC3C-3C2657F6581C}" type="sibTrans" cxnId="{F126FC9E-A771-4DB6-B7B5-05BBF5A4A729}">
      <dgm:prSet/>
      <dgm:spPr/>
      <dgm:t>
        <a:bodyPr/>
        <a:lstStyle/>
        <a:p>
          <a:endParaRPr lang="en-US" sz="1100"/>
        </a:p>
      </dgm:t>
    </dgm:pt>
    <dgm:pt modelId="{60B57289-1A29-441F-8A30-4123AD2A7F39}">
      <dgm:prSet custT="1"/>
      <dgm:spPr/>
      <dgm:t>
        <a:bodyPr/>
        <a:lstStyle/>
        <a:p>
          <a:r>
            <a:rPr lang="pl-PL" sz="1100" dirty="0"/>
            <a:t>Żywe rośliny i zwierzęta, organizmy zmodyfikowane genetycznie </a:t>
          </a:r>
          <a:endParaRPr lang="en-US" sz="1100" dirty="0"/>
        </a:p>
      </dgm:t>
    </dgm:pt>
    <dgm:pt modelId="{D7338D6A-8379-4B54-B76D-BDFADEF0FB4A}" type="parTrans" cxnId="{E36EEDD1-D8C2-42FB-847A-D89CA74509FE}">
      <dgm:prSet/>
      <dgm:spPr/>
      <dgm:t>
        <a:bodyPr/>
        <a:lstStyle/>
        <a:p>
          <a:endParaRPr lang="en-US" sz="1100"/>
        </a:p>
      </dgm:t>
    </dgm:pt>
    <dgm:pt modelId="{AFA0D6E8-CC3F-4025-8265-A884D2445FD1}" type="sibTrans" cxnId="{E36EEDD1-D8C2-42FB-847A-D89CA74509FE}">
      <dgm:prSet/>
      <dgm:spPr/>
      <dgm:t>
        <a:bodyPr/>
        <a:lstStyle/>
        <a:p>
          <a:endParaRPr lang="en-US" sz="1100"/>
        </a:p>
      </dgm:t>
    </dgm:pt>
    <dgm:pt modelId="{074401E5-659C-4F3B-9DBB-18285EC03CD3}">
      <dgm:prSet custT="1"/>
      <dgm:spPr/>
      <dgm:t>
        <a:bodyPr/>
        <a:lstStyle/>
        <a:p>
          <a:r>
            <a:rPr lang="pl-PL" sz="1100" dirty="0"/>
            <a:t>Produkty uboczne pochodzenia zwierzęcego i produkty pochodne </a:t>
          </a:r>
          <a:endParaRPr lang="en-US" sz="1100" dirty="0"/>
        </a:p>
      </dgm:t>
    </dgm:pt>
    <dgm:pt modelId="{D784CDCB-9B84-4B1A-9882-EED777F670A9}" type="parTrans" cxnId="{D5D1AB56-0275-4CC5-BD09-E832999E6208}">
      <dgm:prSet/>
      <dgm:spPr/>
      <dgm:t>
        <a:bodyPr/>
        <a:lstStyle/>
        <a:p>
          <a:endParaRPr lang="en-US" sz="1100"/>
        </a:p>
      </dgm:t>
    </dgm:pt>
    <dgm:pt modelId="{D781A2D2-00E3-492C-914B-E832E246D18A}" type="sibTrans" cxnId="{D5D1AB56-0275-4CC5-BD09-E832999E6208}">
      <dgm:prSet/>
      <dgm:spPr/>
      <dgm:t>
        <a:bodyPr/>
        <a:lstStyle/>
        <a:p>
          <a:endParaRPr lang="en-US" sz="1100"/>
        </a:p>
      </dgm:t>
    </dgm:pt>
    <dgm:pt modelId="{1AB951B0-C943-4499-8BF5-5056B5D86062}">
      <dgm:prSet custT="1"/>
      <dgm:spPr/>
      <dgm:t>
        <a:bodyPr/>
        <a:lstStyle/>
        <a:p>
          <a:r>
            <a:rPr lang="pl-PL" sz="1100" dirty="0"/>
            <a:t>Produkty ochrony roślin</a:t>
          </a:r>
          <a:endParaRPr lang="en-US" sz="1100" dirty="0"/>
        </a:p>
      </dgm:t>
    </dgm:pt>
    <dgm:pt modelId="{B602CA6D-D5D3-45BD-8023-7AB98E32A37D}" type="parTrans" cxnId="{5E535568-A50B-4BDC-BEB5-4F09B6337FEA}">
      <dgm:prSet/>
      <dgm:spPr/>
      <dgm:t>
        <a:bodyPr/>
        <a:lstStyle/>
        <a:p>
          <a:endParaRPr lang="en-US" sz="1100"/>
        </a:p>
      </dgm:t>
    </dgm:pt>
    <dgm:pt modelId="{792C992C-3DB1-412F-8FDB-DAF9B9E7DC58}" type="sibTrans" cxnId="{5E535568-A50B-4BDC-BEB5-4F09B6337FEA}">
      <dgm:prSet/>
      <dgm:spPr/>
      <dgm:t>
        <a:bodyPr/>
        <a:lstStyle/>
        <a:p>
          <a:endParaRPr lang="en-US" sz="1100"/>
        </a:p>
      </dgm:t>
    </dgm:pt>
    <dgm:pt modelId="{8F992816-B132-45D2-893C-5131290EF278}">
      <dgm:prSet custT="1"/>
      <dgm:spPr/>
      <dgm:t>
        <a:bodyPr/>
        <a:lstStyle/>
        <a:p>
          <a:r>
            <a:rPr lang="pl-PL" sz="1100" dirty="0"/>
            <a:t>Środki ochrony roślin </a:t>
          </a:r>
          <a:endParaRPr lang="en-US" sz="1100" dirty="0"/>
        </a:p>
      </dgm:t>
    </dgm:pt>
    <dgm:pt modelId="{680BBF9B-07BD-44EB-A509-43892921A42D}" type="parTrans" cxnId="{D89BAE97-33D8-4B88-849C-F9C2E7504A47}">
      <dgm:prSet/>
      <dgm:spPr/>
      <dgm:t>
        <a:bodyPr/>
        <a:lstStyle/>
        <a:p>
          <a:endParaRPr lang="en-US" sz="1100"/>
        </a:p>
      </dgm:t>
    </dgm:pt>
    <dgm:pt modelId="{7F170943-7499-405E-BC06-EB723298A261}" type="sibTrans" cxnId="{D89BAE97-33D8-4B88-849C-F9C2E7504A47}">
      <dgm:prSet/>
      <dgm:spPr/>
      <dgm:t>
        <a:bodyPr/>
        <a:lstStyle/>
        <a:p>
          <a:endParaRPr lang="en-US" sz="1100"/>
        </a:p>
      </dgm:t>
    </dgm:pt>
    <dgm:pt modelId="{32E365CF-F354-45F4-9D0D-AEF7FF4061C4}">
      <dgm:prSet custT="1"/>
      <dgm:spPr/>
      <dgm:t>
        <a:bodyPr/>
        <a:lstStyle/>
        <a:p>
          <a:r>
            <a:rPr lang="pl-PL" sz="1100" dirty="0"/>
            <a:t>Sprzęt wykorzystywany do przemieszczenia się lub podróży, gdy jest on obsługiwany bezpośrednio przez usługodawcę,</a:t>
          </a:r>
          <a:endParaRPr lang="en-US" sz="1100" dirty="0"/>
        </a:p>
      </dgm:t>
    </dgm:pt>
    <dgm:pt modelId="{1A19DAFF-5E9E-40EB-8B3F-37DD71B58EA1}" type="parTrans" cxnId="{3AFF2591-C64B-4035-BDAE-AA4989659BB6}">
      <dgm:prSet/>
      <dgm:spPr/>
      <dgm:t>
        <a:bodyPr/>
        <a:lstStyle/>
        <a:p>
          <a:endParaRPr lang="en-US" sz="1100"/>
        </a:p>
      </dgm:t>
    </dgm:pt>
    <dgm:pt modelId="{17C0BD7A-C96B-40EE-851E-3E6FD334E8A5}" type="sibTrans" cxnId="{3AFF2591-C64B-4035-BDAE-AA4989659BB6}">
      <dgm:prSet/>
      <dgm:spPr/>
      <dgm:t>
        <a:bodyPr/>
        <a:lstStyle/>
        <a:p>
          <a:endParaRPr lang="en-US" sz="1100"/>
        </a:p>
      </dgm:t>
    </dgm:pt>
    <dgm:pt modelId="{A43E4DDE-20ED-495A-BC7A-18A0C3F8E64A}">
      <dgm:prSet custT="1"/>
      <dgm:spPr/>
      <dgm:t>
        <a:bodyPr/>
        <a:lstStyle/>
        <a:p>
          <a:r>
            <a:rPr lang="pl-PL" sz="1100" dirty="0"/>
            <a:t>Statki powietrzne, których konstrukcja, wytwarzanie, obsługa techniczna i eksploatacja stwarzają niewielkie zagrożenie dla bezpieczeństwa </a:t>
          </a:r>
          <a:endParaRPr lang="en-US" sz="1100" dirty="0"/>
        </a:p>
      </dgm:t>
    </dgm:pt>
    <dgm:pt modelId="{10561E63-DD35-4648-962C-FEE404A0CAD9}" type="parTrans" cxnId="{C4F217FA-0B55-4372-8B1B-3B63589694C9}">
      <dgm:prSet/>
      <dgm:spPr/>
      <dgm:t>
        <a:bodyPr/>
        <a:lstStyle/>
        <a:p>
          <a:endParaRPr lang="en-US" sz="1100"/>
        </a:p>
      </dgm:t>
    </dgm:pt>
    <dgm:pt modelId="{1E25690D-60B4-4BFC-BB9F-C09D4A49113D}" type="sibTrans" cxnId="{C4F217FA-0B55-4372-8B1B-3B63589694C9}">
      <dgm:prSet/>
      <dgm:spPr/>
      <dgm:t>
        <a:bodyPr/>
        <a:lstStyle/>
        <a:p>
          <a:endParaRPr lang="en-US" sz="1100"/>
        </a:p>
      </dgm:t>
    </dgm:pt>
    <dgm:pt modelId="{93B8A8A5-7A42-48CA-9464-FD0BE6B76262}">
      <dgm:prSet custT="1"/>
      <dgm:spPr/>
      <dgm:t>
        <a:bodyPr/>
        <a:lstStyle/>
        <a:p>
          <a:r>
            <a:rPr lang="pl-PL" sz="1100" dirty="0"/>
            <a:t>Antyki </a:t>
          </a:r>
          <a:endParaRPr lang="en-US" sz="1100" dirty="0"/>
        </a:p>
      </dgm:t>
    </dgm:pt>
    <dgm:pt modelId="{6B73DB19-7BFC-4C66-A879-95E40ADE7928}" type="parTrans" cxnId="{B3C1F6CC-D0A9-4160-A9F0-3F6E404B8F8F}">
      <dgm:prSet/>
      <dgm:spPr/>
      <dgm:t>
        <a:bodyPr/>
        <a:lstStyle/>
        <a:p>
          <a:endParaRPr lang="en-US" sz="1100"/>
        </a:p>
      </dgm:t>
    </dgm:pt>
    <dgm:pt modelId="{BC05254D-BD2C-4314-8605-DDC66F2CA245}" type="sibTrans" cxnId="{B3C1F6CC-D0A9-4160-A9F0-3F6E404B8F8F}">
      <dgm:prSet/>
      <dgm:spPr/>
      <dgm:t>
        <a:bodyPr/>
        <a:lstStyle/>
        <a:p>
          <a:endParaRPr lang="en-US" sz="1100"/>
        </a:p>
      </dgm:t>
    </dgm:pt>
    <dgm:pt modelId="{A9D2F275-86DE-0445-B194-9BF0C2BB6C12}" type="pres">
      <dgm:prSet presAssocID="{5F5ADDCB-A653-4FD5-8B2C-286C55FD66E7}" presName="vert0" presStyleCnt="0">
        <dgm:presLayoutVars>
          <dgm:dir/>
          <dgm:animOne val="branch"/>
          <dgm:animLvl val="lvl"/>
        </dgm:presLayoutVars>
      </dgm:prSet>
      <dgm:spPr/>
    </dgm:pt>
    <dgm:pt modelId="{78443A8C-AEBB-0049-8E70-BDBABD317ABD}" type="pres">
      <dgm:prSet presAssocID="{33EC7C7C-02F0-4300-BA3E-A0755C8ECF0C}" presName="thickLine" presStyleLbl="alignNode1" presStyleIdx="0" presStyleCnt="1"/>
      <dgm:spPr/>
    </dgm:pt>
    <dgm:pt modelId="{6BE40940-EF4C-F347-A380-1AD78E325637}" type="pres">
      <dgm:prSet presAssocID="{33EC7C7C-02F0-4300-BA3E-A0755C8ECF0C}" presName="horz1" presStyleCnt="0"/>
      <dgm:spPr/>
    </dgm:pt>
    <dgm:pt modelId="{599CB6E8-D901-4844-9930-12AA0D9E3947}" type="pres">
      <dgm:prSet presAssocID="{33EC7C7C-02F0-4300-BA3E-A0755C8ECF0C}" presName="tx1" presStyleLbl="revTx" presStyleIdx="0" presStyleCnt="10"/>
      <dgm:spPr/>
    </dgm:pt>
    <dgm:pt modelId="{7BD64243-E70E-CA46-896E-5A340ED1B215}" type="pres">
      <dgm:prSet presAssocID="{33EC7C7C-02F0-4300-BA3E-A0755C8ECF0C}" presName="vert1" presStyleCnt="0"/>
      <dgm:spPr/>
    </dgm:pt>
    <dgm:pt modelId="{395C930C-D88F-DF44-A319-86C59B218517}" type="pres">
      <dgm:prSet presAssocID="{57C1B9D9-DCD8-481E-A336-7843F282E72A}" presName="vertSpace2a" presStyleCnt="0"/>
      <dgm:spPr/>
    </dgm:pt>
    <dgm:pt modelId="{A6BBAFDC-0274-4344-9DC5-5F0AC7F48FE6}" type="pres">
      <dgm:prSet presAssocID="{57C1B9D9-DCD8-481E-A336-7843F282E72A}" presName="horz2" presStyleCnt="0"/>
      <dgm:spPr/>
    </dgm:pt>
    <dgm:pt modelId="{19A67003-9F24-9A4E-84B6-3C8E562F74D9}" type="pres">
      <dgm:prSet presAssocID="{57C1B9D9-DCD8-481E-A336-7843F282E72A}" presName="horzSpace2" presStyleCnt="0"/>
      <dgm:spPr/>
    </dgm:pt>
    <dgm:pt modelId="{8AFBD34C-CD8F-0641-83C9-1D25DA682B8A}" type="pres">
      <dgm:prSet presAssocID="{57C1B9D9-DCD8-481E-A336-7843F282E72A}" presName="tx2" presStyleLbl="revTx" presStyleIdx="1" presStyleCnt="10"/>
      <dgm:spPr/>
    </dgm:pt>
    <dgm:pt modelId="{6E442B08-414C-134D-BDDF-49676972393B}" type="pres">
      <dgm:prSet presAssocID="{57C1B9D9-DCD8-481E-A336-7843F282E72A}" presName="vert2" presStyleCnt="0"/>
      <dgm:spPr/>
    </dgm:pt>
    <dgm:pt modelId="{3B482954-9CD2-8C4A-AC8B-A0B5F305EF85}" type="pres">
      <dgm:prSet presAssocID="{57C1B9D9-DCD8-481E-A336-7843F282E72A}" presName="thinLine2b" presStyleLbl="callout" presStyleIdx="0" presStyleCnt="9"/>
      <dgm:spPr/>
    </dgm:pt>
    <dgm:pt modelId="{0213C130-164E-7D4A-899B-33B647B04C93}" type="pres">
      <dgm:prSet presAssocID="{57C1B9D9-DCD8-481E-A336-7843F282E72A}" presName="vertSpace2b" presStyleCnt="0"/>
      <dgm:spPr/>
    </dgm:pt>
    <dgm:pt modelId="{CB04BD40-A4B8-7944-BCED-333195A5E5ED}" type="pres">
      <dgm:prSet presAssocID="{BA65F9A1-5F43-4A65-909C-9BB2DA4B40DA}" presName="horz2" presStyleCnt="0"/>
      <dgm:spPr/>
    </dgm:pt>
    <dgm:pt modelId="{8F636CA2-CEBC-2247-86D7-0011266CFD44}" type="pres">
      <dgm:prSet presAssocID="{BA65F9A1-5F43-4A65-909C-9BB2DA4B40DA}" presName="horzSpace2" presStyleCnt="0"/>
      <dgm:spPr/>
    </dgm:pt>
    <dgm:pt modelId="{55871728-1C86-4E46-B311-9B300B214B83}" type="pres">
      <dgm:prSet presAssocID="{BA65F9A1-5F43-4A65-909C-9BB2DA4B40DA}" presName="tx2" presStyleLbl="revTx" presStyleIdx="2" presStyleCnt="10"/>
      <dgm:spPr/>
    </dgm:pt>
    <dgm:pt modelId="{0D46655F-419D-DE44-B16E-EF49E2274CFA}" type="pres">
      <dgm:prSet presAssocID="{BA65F9A1-5F43-4A65-909C-9BB2DA4B40DA}" presName="vert2" presStyleCnt="0"/>
      <dgm:spPr/>
    </dgm:pt>
    <dgm:pt modelId="{805F5B8B-08AB-0142-9A1D-1A84A333D62A}" type="pres">
      <dgm:prSet presAssocID="{BA65F9A1-5F43-4A65-909C-9BB2DA4B40DA}" presName="thinLine2b" presStyleLbl="callout" presStyleIdx="1" presStyleCnt="9"/>
      <dgm:spPr/>
    </dgm:pt>
    <dgm:pt modelId="{7E59CCD4-6C45-4D47-BB26-842DABF63716}" type="pres">
      <dgm:prSet presAssocID="{BA65F9A1-5F43-4A65-909C-9BB2DA4B40DA}" presName="vertSpace2b" presStyleCnt="0"/>
      <dgm:spPr/>
    </dgm:pt>
    <dgm:pt modelId="{6F767C1A-9824-904F-8EBD-5713CA708B17}" type="pres">
      <dgm:prSet presAssocID="{60B57289-1A29-441F-8A30-4123AD2A7F39}" presName="horz2" presStyleCnt="0"/>
      <dgm:spPr/>
    </dgm:pt>
    <dgm:pt modelId="{489AF9B7-058E-694E-9CB8-FD9AD297CF9E}" type="pres">
      <dgm:prSet presAssocID="{60B57289-1A29-441F-8A30-4123AD2A7F39}" presName="horzSpace2" presStyleCnt="0"/>
      <dgm:spPr/>
    </dgm:pt>
    <dgm:pt modelId="{791DB33F-4CB9-2E40-BC8C-D8EC8E16AC91}" type="pres">
      <dgm:prSet presAssocID="{60B57289-1A29-441F-8A30-4123AD2A7F39}" presName="tx2" presStyleLbl="revTx" presStyleIdx="3" presStyleCnt="10"/>
      <dgm:spPr/>
    </dgm:pt>
    <dgm:pt modelId="{4D4CF798-B007-C749-8C56-AA8C18A6DCD6}" type="pres">
      <dgm:prSet presAssocID="{60B57289-1A29-441F-8A30-4123AD2A7F39}" presName="vert2" presStyleCnt="0"/>
      <dgm:spPr/>
    </dgm:pt>
    <dgm:pt modelId="{78D3233A-08DB-E54D-9E29-34BFF2783C06}" type="pres">
      <dgm:prSet presAssocID="{60B57289-1A29-441F-8A30-4123AD2A7F39}" presName="thinLine2b" presStyleLbl="callout" presStyleIdx="2" presStyleCnt="9"/>
      <dgm:spPr/>
    </dgm:pt>
    <dgm:pt modelId="{9A996252-CACA-A949-A05C-B22008ACC0A4}" type="pres">
      <dgm:prSet presAssocID="{60B57289-1A29-441F-8A30-4123AD2A7F39}" presName="vertSpace2b" presStyleCnt="0"/>
      <dgm:spPr/>
    </dgm:pt>
    <dgm:pt modelId="{8E450E00-A1D9-914C-9400-C1DB6F457AA6}" type="pres">
      <dgm:prSet presAssocID="{074401E5-659C-4F3B-9DBB-18285EC03CD3}" presName="horz2" presStyleCnt="0"/>
      <dgm:spPr/>
    </dgm:pt>
    <dgm:pt modelId="{0AD553B1-212B-CA4A-9202-FA0FF02C89F3}" type="pres">
      <dgm:prSet presAssocID="{074401E5-659C-4F3B-9DBB-18285EC03CD3}" presName="horzSpace2" presStyleCnt="0"/>
      <dgm:spPr/>
    </dgm:pt>
    <dgm:pt modelId="{FCFC3E39-58C3-364E-A81C-B63553E6C38E}" type="pres">
      <dgm:prSet presAssocID="{074401E5-659C-4F3B-9DBB-18285EC03CD3}" presName="tx2" presStyleLbl="revTx" presStyleIdx="4" presStyleCnt="10"/>
      <dgm:spPr/>
    </dgm:pt>
    <dgm:pt modelId="{39F6FEB6-5A62-FC42-A7A0-8296F88DEA62}" type="pres">
      <dgm:prSet presAssocID="{074401E5-659C-4F3B-9DBB-18285EC03CD3}" presName="vert2" presStyleCnt="0"/>
      <dgm:spPr/>
    </dgm:pt>
    <dgm:pt modelId="{EE43C8C4-CDB5-A141-A6F4-A914AC062963}" type="pres">
      <dgm:prSet presAssocID="{074401E5-659C-4F3B-9DBB-18285EC03CD3}" presName="thinLine2b" presStyleLbl="callout" presStyleIdx="3" presStyleCnt="9"/>
      <dgm:spPr/>
    </dgm:pt>
    <dgm:pt modelId="{8ACA10B3-C42B-C74F-8282-4034C7C6BA22}" type="pres">
      <dgm:prSet presAssocID="{074401E5-659C-4F3B-9DBB-18285EC03CD3}" presName="vertSpace2b" presStyleCnt="0"/>
      <dgm:spPr/>
    </dgm:pt>
    <dgm:pt modelId="{8D09C58F-55FD-6241-9917-61B6C991A64D}" type="pres">
      <dgm:prSet presAssocID="{1AB951B0-C943-4499-8BF5-5056B5D86062}" presName="horz2" presStyleCnt="0"/>
      <dgm:spPr/>
    </dgm:pt>
    <dgm:pt modelId="{D5898557-B5CA-4B4C-B739-9C7D5809EC3A}" type="pres">
      <dgm:prSet presAssocID="{1AB951B0-C943-4499-8BF5-5056B5D86062}" presName="horzSpace2" presStyleCnt="0"/>
      <dgm:spPr/>
    </dgm:pt>
    <dgm:pt modelId="{1DE7243E-9067-1644-832E-6F8A3C538B4D}" type="pres">
      <dgm:prSet presAssocID="{1AB951B0-C943-4499-8BF5-5056B5D86062}" presName="tx2" presStyleLbl="revTx" presStyleIdx="5" presStyleCnt="10"/>
      <dgm:spPr/>
    </dgm:pt>
    <dgm:pt modelId="{34E9D094-8344-C941-9DC7-53AE65FE9FFE}" type="pres">
      <dgm:prSet presAssocID="{1AB951B0-C943-4499-8BF5-5056B5D86062}" presName="vert2" presStyleCnt="0"/>
      <dgm:spPr/>
    </dgm:pt>
    <dgm:pt modelId="{42C8A857-2D64-F241-85B4-F16EC222CE06}" type="pres">
      <dgm:prSet presAssocID="{1AB951B0-C943-4499-8BF5-5056B5D86062}" presName="thinLine2b" presStyleLbl="callout" presStyleIdx="4" presStyleCnt="9"/>
      <dgm:spPr/>
    </dgm:pt>
    <dgm:pt modelId="{3E748D64-58DD-EB40-864E-5DC96C805334}" type="pres">
      <dgm:prSet presAssocID="{1AB951B0-C943-4499-8BF5-5056B5D86062}" presName="vertSpace2b" presStyleCnt="0"/>
      <dgm:spPr/>
    </dgm:pt>
    <dgm:pt modelId="{FEB60631-5E55-9A48-8CC9-78E07F246BCA}" type="pres">
      <dgm:prSet presAssocID="{8F992816-B132-45D2-893C-5131290EF278}" presName="horz2" presStyleCnt="0"/>
      <dgm:spPr/>
    </dgm:pt>
    <dgm:pt modelId="{91A9F56F-E0D5-984F-A79D-5FD3C827A43C}" type="pres">
      <dgm:prSet presAssocID="{8F992816-B132-45D2-893C-5131290EF278}" presName="horzSpace2" presStyleCnt="0"/>
      <dgm:spPr/>
    </dgm:pt>
    <dgm:pt modelId="{AD517D07-073B-3E41-8D07-8B82E6843F96}" type="pres">
      <dgm:prSet presAssocID="{8F992816-B132-45D2-893C-5131290EF278}" presName="tx2" presStyleLbl="revTx" presStyleIdx="6" presStyleCnt="10"/>
      <dgm:spPr/>
    </dgm:pt>
    <dgm:pt modelId="{F046B3C4-344C-3740-9C87-3D67A2AEBF27}" type="pres">
      <dgm:prSet presAssocID="{8F992816-B132-45D2-893C-5131290EF278}" presName="vert2" presStyleCnt="0"/>
      <dgm:spPr/>
    </dgm:pt>
    <dgm:pt modelId="{4689AA45-CBF1-1D4E-8185-7DFD14B4F01B}" type="pres">
      <dgm:prSet presAssocID="{8F992816-B132-45D2-893C-5131290EF278}" presName="thinLine2b" presStyleLbl="callout" presStyleIdx="5" presStyleCnt="9"/>
      <dgm:spPr/>
    </dgm:pt>
    <dgm:pt modelId="{60375608-FBA7-1D4C-ABAD-38961086D927}" type="pres">
      <dgm:prSet presAssocID="{8F992816-B132-45D2-893C-5131290EF278}" presName="vertSpace2b" presStyleCnt="0"/>
      <dgm:spPr/>
    </dgm:pt>
    <dgm:pt modelId="{79EF8BFE-BACD-BE46-9FDB-B00312794436}" type="pres">
      <dgm:prSet presAssocID="{32E365CF-F354-45F4-9D0D-AEF7FF4061C4}" presName="horz2" presStyleCnt="0"/>
      <dgm:spPr/>
    </dgm:pt>
    <dgm:pt modelId="{C4E0EAE0-1231-294E-9672-5831148A6B2D}" type="pres">
      <dgm:prSet presAssocID="{32E365CF-F354-45F4-9D0D-AEF7FF4061C4}" presName="horzSpace2" presStyleCnt="0"/>
      <dgm:spPr/>
    </dgm:pt>
    <dgm:pt modelId="{7EA82024-4EF9-614F-8FE5-3FF3D4650FE7}" type="pres">
      <dgm:prSet presAssocID="{32E365CF-F354-45F4-9D0D-AEF7FF4061C4}" presName="tx2" presStyleLbl="revTx" presStyleIdx="7" presStyleCnt="10"/>
      <dgm:spPr/>
    </dgm:pt>
    <dgm:pt modelId="{465E505A-7257-0C41-B8E0-095A7E25066E}" type="pres">
      <dgm:prSet presAssocID="{32E365CF-F354-45F4-9D0D-AEF7FF4061C4}" presName="vert2" presStyleCnt="0"/>
      <dgm:spPr/>
    </dgm:pt>
    <dgm:pt modelId="{DF8185A0-08C2-D842-ADEB-77329F1D4E27}" type="pres">
      <dgm:prSet presAssocID="{32E365CF-F354-45F4-9D0D-AEF7FF4061C4}" presName="thinLine2b" presStyleLbl="callout" presStyleIdx="6" presStyleCnt="9"/>
      <dgm:spPr/>
    </dgm:pt>
    <dgm:pt modelId="{0F742F03-E2E6-FA49-A34A-9E8AD56B71CB}" type="pres">
      <dgm:prSet presAssocID="{32E365CF-F354-45F4-9D0D-AEF7FF4061C4}" presName="vertSpace2b" presStyleCnt="0"/>
      <dgm:spPr/>
    </dgm:pt>
    <dgm:pt modelId="{32340C0F-9F6F-FB40-8D07-F1312CB62358}" type="pres">
      <dgm:prSet presAssocID="{A43E4DDE-20ED-495A-BC7A-18A0C3F8E64A}" presName="horz2" presStyleCnt="0"/>
      <dgm:spPr/>
    </dgm:pt>
    <dgm:pt modelId="{E66DE69C-EC8C-CF45-ABB2-514259701602}" type="pres">
      <dgm:prSet presAssocID="{A43E4DDE-20ED-495A-BC7A-18A0C3F8E64A}" presName="horzSpace2" presStyleCnt="0"/>
      <dgm:spPr/>
    </dgm:pt>
    <dgm:pt modelId="{00078196-2520-AC45-8C7A-A13EC310E19B}" type="pres">
      <dgm:prSet presAssocID="{A43E4DDE-20ED-495A-BC7A-18A0C3F8E64A}" presName="tx2" presStyleLbl="revTx" presStyleIdx="8" presStyleCnt="10"/>
      <dgm:spPr/>
    </dgm:pt>
    <dgm:pt modelId="{C415B67A-EB7A-7B42-B21C-9889A6FE080A}" type="pres">
      <dgm:prSet presAssocID="{A43E4DDE-20ED-495A-BC7A-18A0C3F8E64A}" presName="vert2" presStyleCnt="0"/>
      <dgm:spPr/>
    </dgm:pt>
    <dgm:pt modelId="{CB009F45-B91E-0042-B498-A7D271CBB65D}" type="pres">
      <dgm:prSet presAssocID="{A43E4DDE-20ED-495A-BC7A-18A0C3F8E64A}" presName="thinLine2b" presStyleLbl="callout" presStyleIdx="7" presStyleCnt="9"/>
      <dgm:spPr/>
    </dgm:pt>
    <dgm:pt modelId="{5A405843-9FD2-864B-B311-94250B8E726C}" type="pres">
      <dgm:prSet presAssocID="{A43E4DDE-20ED-495A-BC7A-18A0C3F8E64A}" presName="vertSpace2b" presStyleCnt="0"/>
      <dgm:spPr/>
    </dgm:pt>
    <dgm:pt modelId="{264EEC89-D371-144D-8562-62B0E2D33960}" type="pres">
      <dgm:prSet presAssocID="{93B8A8A5-7A42-48CA-9464-FD0BE6B76262}" presName="horz2" presStyleCnt="0"/>
      <dgm:spPr/>
    </dgm:pt>
    <dgm:pt modelId="{A6026678-3FD3-694E-8E4B-38CF59017B12}" type="pres">
      <dgm:prSet presAssocID="{93B8A8A5-7A42-48CA-9464-FD0BE6B76262}" presName="horzSpace2" presStyleCnt="0"/>
      <dgm:spPr/>
    </dgm:pt>
    <dgm:pt modelId="{EF8F1F83-82A7-6A46-91BA-7CC846207928}" type="pres">
      <dgm:prSet presAssocID="{93B8A8A5-7A42-48CA-9464-FD0BE6B76262}" presName="tx2" presStyleLbl="revTx" presStyleIdx="9" presStyleCnt="10"/>
      <dgm:spPr/>
    </dgm:pt>
    <dgm:pt modelId="{735A5044-F414-F048-B079-CBB8C74F5D2B}" type="pres">
      <dgm:prSet presAssocID="{93B8A8A5-7A42-48CA-9464-FD0BE6B76262}" presName="vert2" presStyleCnt="0"/>
      <dgm:spPr/>
    </dgm:pt>
    <dgm:pt modelId="{1843AF34-0D43-554D-AE37-B3188D8F939D}" type="pres">
      <dgm:prSet presAssocID="{93B8A8A5-7A42-48CA-9464-FD0BE6B76262}" presName="thinLine2b" presStyleLbl="callout" presStyleIdx="8" presStyleCnt="9"/>
      <dgm:spPr/>
    </dgm:pt>
    <dgm:pt modelId="{CFB32987-DF28-9B4C-B002-C19F9E274EC8}" type="pres">
      <dgm:prSet presAssocID="{93B8A8A5-7A42-48CA-9464-FD0BE6B76262}" presName="vertSpace2b" presStyleCnt="0"/>
      <dgm:spPr/>
    </dgm:pt>
  </dgm:ptLst>
  <dgm:cxnLst>
    <dgm:cxn modelId="{E820DF06-741D-4C7D-BBD1-7F7E9D7CDA3E}" srcId="{5F5ADDCB-A653-4FD5-8B2C-286C55FD66E7}" destId="{33EC7C7C-02F0-4300-BA3E-A0755C8ECF0C}" srcOrd="0" destOrd="0" parTransId="{BEAE1CDB-5499-4C45-BD75-FE6B8BC5F989}" sibTransId="{720BA754-7676-4864-A946-B75FDC44535A}"/>
    <dgm:cxn modelId="{31842E12-2C8F-46AF-B27E-02E245D5FAA9}" srcId="{33EC7C7C-02F0-4300-BA3E-A0755C8ECF0C}" destId="{57C1B9D9-DCD8-481E-A336-7843F282E72A}" srcOrd="0" destOrd="0" parTransId="{1C3B81E6-F30D-46DE-9B19-298E9327843D}" sibTransId="{9A75761F-E333-41A5-B28A-AF21EC1CFED5}"/>
    <dgm:cxn modelId="{B9C2D426-AB0C-1A4C-9256-1A221D924616}" type="presOf" srcId="{93B8A8A5-7A42-48CA-9464-FD0BE6B76262}" destId="{EF8F1F83-82A7-6A46-91BA-7CC846207928}" srcOrd="0" destOrd="0" presId="urn:microsoft.com/office/officeart/2008/layout/LinedList"/>
    <dgm:cxn modelId="{1987D033-DFF4-944E-B2BA-50BE692B87A9}" type="presOf" srcId="{BA65F9A1-5F43-4A65-909C-9BB2DA4B40DA}" destId="{55871728-1C86-4E46-B311-9B300B214B83}" srcOrd="0" destOrd="0" presId="urn:microsoft.com/office/officeart/2008/layout/LinedList"/>
    <dgm:cxn modelId="{5E535568-A50B-4BDC-BEB5-4F09B6337FEA}" srcId="{33EC7C7C-02F0-4300-BA3E-A0755C8ECF0C}" destId="{1AB951B0-C943-4499-8BF5-5056B5D86062}" srcOrd="4" destOrd="0" parTransId="{B602CA6D-D5D3-45BD-8023-7AB98E32A37D}" sibTransId="{792C992C-3DB1-412F-8FDB-DAF9B9E7DC58}"/>
    <dgm:cxn modelId="{7AC92155-C557-A243-BFF5-675855BDEAF2}" type="presOf" srcId="{33EC7C7C-02F0-4300-BA3E-A0755C8ECF0C}" destId="{599CB6E8-D901-4844-9930-12AA0D9E3947}" srcOrd="0" destOrd="0" presId="urn:microsoft.com/office/officeart/2008/layout/LinedList"/>
    <dgm:cxn modelId="{D5D1AB56-0275-4CC5-BD09-E832999E6208}" srcId="{33EC7C7C-02F0-4300-BA3E-A0755C8ECF0C}" destId="{074401E5-659C-4F3B-9DBB-18285EC03CD3}" srcOrd="3" destOrd="0" parTransId="{D784CDCB-9B84-4B1A-9882-EED777F670A9}" sibTransId="{D781A2D2-00E3-492C-914B-E832E246D18A}"/>
    <dgm:cxn modelId="{19940B81-89FB-5E42-B692-7E5CE15F0F06}" type="presOf" srcId="{8F992816-B132-45D2-893C-5131290EF278}" destId="{AD517D07-073B-3E41-8D07-8B82E6843F96}" srcOrd="0" destOrd="0" presId="urn:microsoft.com/office/officeart/2008/layout/LinedList"/>
    <dgm:cxn modelId="{3AFF2591-C64B-4035-BDAE-AA4989659BB6}" srcId="{33EC7C7C-02F0-4300-BA3E-A0755C8ECF0C}" destId="{32E365CF-F354-45F4-9D0D-AEF7FF4061C4}" srcOrd="6" destOrd="0" parTransId="{1A19DAFF-5E9E-40EB-8B3F-37DD71B58EA1}" sibTransId="{17C0BD7A-C96B-40EE-851E-3E6FD334E8A5}"/>
    <dgm:cxn modelId="{BF4C2893-9874-3642-B299-36B947746581}" type="presOf" srcId="{074401E5-659C-4F3B-9DBB-18285EC03CD3}" destId="{FCFC3E39-58C3-364E-A81C-B63553E6C38E}" srcOrd="0" destOrd="0" presId="urn:microsoft.com/office/officeart/2008/layout/LinedList"/>
    <dgm:cxn modelId="{D89BAE97-33D8-4B88-849C-F9C2E7504A47}" srcId="{33EC7C7C-02F0-4300-BA3E-A0755C8ECF0C}" destId="{8F992816-B132-45D2-893C-5131290EF278}" srcOrd="5" destOrd="0" parTransId="{680BBF9B-07BD-44EB-A509-43892921A42D}" sibTransId="{7F170943-7499-405E-BC06-EB723298A261}"/>
    <dgm:cxn modelId="{1FE2AF97-5EE6-094C-8E63-96A164CE7024}" type="presOf" srcId="{60B57289-1A29-441F-8A30-4123AD2A7F39}" destId="{791DB33F-4CB9-2E40-BC8C-D8EC8E16AC91}" srcOrd="0" destOrd="0" presId="urn:microsoft.com/office/officeart/2008/layout/LinedList"/>
    <dgm:cxn modelId="{F126FC9E-A771-4DB6-B7B5-05BBF5A4A729}" srcId="{33EC7C7C-02F0-4300-BA3E-A0755C8ECF0C}" destId="{BA65F9A1-5F43-4A65-909C-9BB2DA4B40DA}" srcOrd="1" destOrd="0" parTransId="{549C3CAE-71F3-4F56-9F62-2E453F006C21}" sibTransId="{052628BF-7E2C-4F9E-BC3C-3C2657F6581C}"/>
    <dgm:cxn modelId="{364498A0-8BD4-3A46-B6F4-E395B59A478D}" type="presOf" srcId="{32E365CF-F354-45F4-9D0D-AEF7FF4061C4}" destId="{7EA82024-4EF9-614F-8FE5-3FF3D4650FE7}" srcOrd="0" destOrd="0" presId="urn:microsoft.com/office/officeart/2008/layout/LinedList"/>
    <dgm:cxn modelId="{008593A4-4249-B846-A619-643F48B80C9A}" type="presOf" srcId="{5F5ADDCB-A653-4FD5-8B2C-286C55FD66E7}" destId="{A9D2F275-86DE-0445-B194-9BF0C2BB6C12}" srcOrd="0" destOrd="0" presId="urn:microsoft.com/office/officeart/2008/layout/LinedList"/>
    <dgm:cxn modelId="{AD74C5B5-CF7D-504A-B55F-EB2C54675507}" type="presOf" srcId="{1AB951B0-C943-4499-8BF5-5056B5D86062}" destId="{1DE7243E-9067-1644-832E-6F8A3C538B4D}" srcOrd="0" destOrd="0" presId="urn:microsoft.com/office/officeart/2008/layout/LinedList"/>
    <dgm:cxn modelId="{3EC64CBF-3C8B-8C4E-A407-17C5641A6C52}" type="presOf" srcId="{57C1B9D9-DCD8-481E-A336-7843F282E72A}" destId="{8AFBD34C-CD8F-0641-83C9-1D25DA682B8A}" srcOrd="0" destOrd="0" presId="urn:microsoft.com/office/officeart/2008/layout/LinedList"/>
    <dgm:cxn modelId="{B3C1F6CC-D0A9-4160-A9F0-3F6E404B8F8F}" srcId="{33EC7C7C-02F0-4300-BA3E-A0755C8ECF0C}" destId="{93B8A8A5-7A42-48CA-9464-FD0BE6B76262}" srcOrd="8" destOrd="0" parTransId="{6B73DB19-7BFC-4C66-A879-95E40ADE7928}" sibTransId="{BC05254D-BD2C-4314-8605-DDC66F2CA245}"/>
    <dgm:cxn modelId="{E36EEDD1-D8C2-42FB-847A-D89CA74509FE}" srcId="{33EC7C7C-02F0-4300-BA3E-A0755C8ECF0C}" destId="{60B57289-1A29-441F-8A30-4123AD2A7F39}" srcOrd="2" destOrd="0" parTransId="{D7338D6A-8379-4B54-B76D-BDFADEF0FB4A}" sibTransId="{AFA0D6E8-CC3F-4025-8265-A884D2445FD1}"/>
    <dgm:cxn modelId="{0F374DEF-1362-6445-B827-BEF470357463}" type="presOf" srcId="{A43E4DDE-20ED-495A-BC7A-18A0C3F8E64A}" destId="{00078196-2520-AC45-8C7A-A13EC310E19B}" srcOrd="0" destOrd="0" presId="urn:microsoft.com/office/officeart/2008/layout/LinedList"/>
    <dgm:cxn modelId="{C4F217FA-0B55-4372-8B1B-3B63589694C9}" srcId="{33EC7C7C-02F0-4300-BA3E-A0755C8ECF0C}" destId="{A43E4DDE-20ED-495A-BC7A-18A0C3F8E64A}" srcOrd="7" destOrd="0" parTransId="{10561E63-DD35-4648-962C-FEE404A0CAD9}" sibTransId="{1E25690D-60B4-4BFC-BB9F-C09D4A49113D}"/>
    <dgm:cxn modelId="{0F68693E-42E4-3148-B062-C036D9BB1B99}" type="presParOf" srcId="{A9D2F275-86DE-0445-B194-9BF0C2BB6C12}" destId="{78443A8C-AEBB-0049-8E70-BDBABD317ABD}" srcOrd="0" destOrd="0" presId="urn:microsoft.com/office/officeart/2008/layout/LinedList"/>
    <dgm:cxn modelId="{78BB456D-0A70-5A4D-8718-A53EE787130B}" type="presParOf" srcId="{A9D2F275-86DE-0445-B194-9BF0C2BB6C12}" destId="{6BE40940-EF4C-F347-A380-1AD78E325637}" srcOrd="1" destOrd="0" presId="urn:microsoft.com/office/officeart/2008/layout/LinedList"/>
    <dgm:cxn modelId="{93E1A9B3-67C4-CF45-A2D9-CE2A9278CFFA}" type="presParOf" srcId="{6BE40940-EF4C-F347-A380-1AD78E325637}" destId="{599CB6E8-D901-4844-9930-12AA0D9E3947}" srcOrd="0" destOrd="0" presId="urn:microsoft.com/office/officeart/2008/layout/LinedList"/>
    <dgm:cxn modelId="{6279601E-3702-C347-99C8-0B32E7CC9E44}" type="presParOf" srcId="{6BE40940-EF4C-F347-A380-1AD78E325637}" destId="{7BD64243-E70E-CA46-896E-5A340ED1B215}" srcOrd="1" destOrd="0" presId="urn:microsoft.com/office/officeart/2008/layout/LinedList"/>
    <dgm:cxn modelId="{7763EF8E-1B51-264B-96FC-592579CFAA8C}" type="presParOf" srcId="{7BD64243-E70E-CA46-896E-5A340ED1B215}" destId="{395C930C-D88F-DF44-A319-86C59B218517}" srcOrd="0" destOrd="0" presId="urn:microsoft.com/office/officeart/2008/layout/LinedList"/>
    <dgm:cxn modelId="{3297F46B-9AFD-F24D-87B5-0A9A1B3C31EC}" type="presParOf" srcId="{7BD64243-E70E-CA46-896E-5A340ED1B215}" destId="{A6BBAFDC-0274-4344-9DC5-5F0AC7F48FE6}" srcOrd="1" destOrd="0" presId="urn:microsoft.com/office/officeart/2008/layout/LinedList"/>
    <dgm:cxn modelId="{5DEB43C4-0560-2B42-9F45-FE05241CBD2E}" type="presParOf" srcId="{A6BBAFDC-0274-4344-9DC5-5F0AC7F48FE6}" destId="{19A67003-9F24-9A4E-84B6-3C8E562F74D9}" srcOrd="0" destOrd="0" presId="urn:microsoft.com/office/officeart/2008/layout/LinedList"/>
    <dgm:cxn modelId="{B311B1E1-2FD9-4140-985D-E7E3F826829C}" type="presParOf" srcId="{A6BBAFDC-0274-4344-9DC5-5F0AC7F48FE6}" destId="{8AFBD34C-CD8F-0641-83C9-1D25DA682B8A}" srcOrd="1" destOrd="0" presId="urn:microsoft.com/office/officeart/2008/layout/LinedList"/>
    <dgm:cxn modelId="{854324AB-D239-B640-8806-53321C08279D}" type="presParOf" srcId="{A6BBAFDC-0274-4344-9DC5-5F0AC7F48FE6}" destId="{6E442B08-414C-134D-BDDF-49676972393B}" srcOrd="2" destOrd="0" presId="urn:microsoft.com/office/officeart/2008/layout/LinedList"/>
    <dgm:cxn modelId="{47F1F528-CDD1-8F4A-8713-93B17F411AEA}" type="presParOf" srcId="{7BD64243-E70E-CA46-896E-5A340ED1B215}" destId="{3B482954-9CD2-8C4A-AC8B-A0B5F305EF85}" srcOrd="2" destOrd="0" presId="urn:microsoft.com/office/officeart/2008/layout/LinedList"/>
    <dgm:cxn modelId="{0E20BB9B-F2E7-5441-9C76-253D5F6A2C46}" type="presParOf" srcId="{7BD64243-E70E-CA46-896E-5A340ED1B215}" destId="{0213C130-164E-7D4A-899B-33B647B04C93}" srcOrd="3" destOrd="0" presId="urn:microsoft.com/office/officeart/2008/layout/LinedList"/>
    <dgm:cxn modelId="{B12A354C-12ED-294A-AE84-F55CC881F66C}" type="presParOf" srcId="{7BD64243-E70E-CA46-896E-5A340ED1B215}" destId="{CB04BD40-A4B8-7944-BCED-333195A5E5ED}" srcOrd="4" destOrd="0" presId="urn:microsoft.com/office/officeart/2008/layout/LinedList"/>
    <dgm:cxn modelId="{8B4BB751-7AAF-734F-B324-B4636896922B}" type="presParOf" srcId="{CB04BD40-A4B8-7944-BCED-333195A5E5ED}" destId="{8F636CA2-CEBC-2247-86D7-0011266CFD44}" srcOrd="0" destOrd="0" presId="urn:microsoft.com/office/officeart/2008/layout/LinedList"/>
    <dgm:cxn modelId="{029FD258-F6F5-BF4A-B828-F328EF4F114D}" type="presParOf" srcId="{CB04BD40-A4B8-7944-BCED-333195A5E5ED}" destId="{55871728-1C86-4E46-B311-9B300B214B83}" srcOrd="1" destOrd="0" presId="urn:microsoft.com/office/officeart/2008/layout/LinedList"/>
    <dgm:cxn modelId="{A2799D08-FBD9-564D-9F20-FD03D201AD05}" type="presParOf" srcId="{CB04BD40-A4B8-7944-BCED-333195A5E5ED}" destId="{0D46655F-419D-DE44-B16E-EF49E2274CFA}" srcOrd="2" destOrd="0" presId="urn:microsoft.com/office/officeart/2008/layout/LinedList"/>
    <dgm:cxn modelId="{9406981E-968A-A24A-8F9D-27E07C12FBEB}" type="presParOf" srcId="{7BD64243-E70E-CA46-896E-5A340ED1B215}" destId="{805F5B8B-08AB-0142-9A1D-1A84A333D62A}" srcOrd="5" destOrd="0" presId="urn:microsoft.com/office/officeart/2008/layout/LinedList"/>
    <dgm:cxn modelId="{DF91DD45-A458-8E48-AF01-031A4A6B5687}" type="presParOf" srcId="{7BD64243-E70E-CA46-896E-5A340ED1B215}" destId="{7E59CCD4-6C45-4D47-BB26-842DABF63716}" srcOrd="6" destOrd="0" presId="urn:microsoft.com/office/officeart/2008/layout/LinedList"/>
    <dgm:cxn modelId="{882CB6F6-9825-CE45-BFAA-40EE6A68ECBE}" type="presParOf" srcId="{7BD64243-E70E-CA46-896E-5A340ED1B215}" destId="{6F767C1A-9824-904F-8EBD-5713CA708B17}" srcOrd="7" destOrd="0" presId="urn:microsoft.com/office/officeart/2008/layout/LinedList"/>
    <dgm:cxn modelId="{A3F191A9-6370-EC4C-A493-1BAEBAA8A547}" type="presParOf" srcId="{6F767C1A-9824-904F-8EBD-5713CA708B17}" destId="{489AF9B7-058E-694E-9CB8-FD9AD297CF9E}" srcOrd="0" destOrd="0" presId="urn:microsoft.com/office/officeart/2008/layout/LinedList"/>
    <dgm:cxn modelId="{B0016FDF-90BB-9141-B78E-102099859ED8}" type="presParOf" srcId="{6F767C1A-9824-904F-8EBD-5713CA708B17}" destId="{791DB33F-4CB9-2E40-BC8C-D8EC8E16AC91}" srcOrd="1" destOrd="0" presId="urn:microsoft.com/office/officeart/2008/layout/LinedList"/>
    <dgm:cxn modelId="{43738946-4030-6A43-B718-54EF6C0DACB7}" type="presParOf" srcId="{6F767C1A-9824-904F-8EBD-5713CA708B17}" destId="{4D4CF798-B007-C749-8C56-AA8C18A6DCD6}" srcOrd="2" destOrd="0" presId="urn:microsoft.com/office/officeart/2008/layout/LinedList"/>
    <dgm:cxn modelId="{CD292A9E-597C-EC4D-9DC9-F0DCDC92B417}" type="presParOf" srcId="{7BD64243-E70E-CA46-896E-5A340ED1B215}" destId="{78D3233A-08DB-E54D-9E29-34BFF2783C06}" srcOrd="8" destOrd="0" presId="urn:microsoft.com/office/officeart/2008/layout/LinedList"/>
    <dgm:cxn modelId="{36432122-EB3F-EB46-95EF-78051E661D90}" type="presParOf" srcId="{7BD64243-E70E-CA46-896E-5A340ED1B215}" destId="{9A996252-CACA-A949-A05C-B22008ACC0A4}" srcOrd="9" destOrd="0" presId="urn:microsoft.com/office/officeart/2008/layout/LinedList"/>
    <dgm:cxn modelId="{0C03EB9A-A378-CA4D-A3CC-BEF045C1F450}" type="presParOf" srcId="{7BD64243-E70E-CA46-896E-5A340ED1B215}" destId="{8E450E00-A1D9-914C-9400-C1DB6F457AA6}" srcOrd="10" destOrd="0" presId="urn:microsoft.com/office/officeart/2008/layout/LinedList"/>
    <dgm:cxn modelId="{A61C75D9-8172-9547-9C72-79C4F0867B4C}" type="presParOf" srcId="{8E450E00-A1D9-914C-9400-C1DB6F457AA6}" destId="{0AD553B1-212B-CA4A-9202-FA0FF02C89F3}" srcOrd="0" destOrd="0" presId="urn:microsoft.com/office/officeart/2008/layout/LinedList"/>
    <dgm:cxn modelId="{E8E88ED1-FB8F-C842-96B8-FEA9CF7DDB25}" type="presParOf" srcId="{8E450E00-A1D9-914C-9400-C1DB6F457AA6}" destId="{FCFC3E39-58C3-364E-A81C-B63553E6C38E}" srcOrd="1" destOrd="0" presId="urn:microsoft.com/office/officeart/2008/layout/LinedList"/>
    <dgm:cxn modelId="{A2E27951-8199-8549-B784-8CBBA7B3EC38}" type="presParOf" srcId="{8E450E00-A1D9-914C-9400-C1DB6F457AA6}" destId="{39F6FEB6-5A62-FC42-A7A0-8296F88DEA62}" srcOrd="2" destOrd="0" presId="urn:microsoft.com/office/officeart/2008/layout/LinedList"/>
    <dgm:cxn modelId="{9EED100D-3316-7C4B-B06F-23820B6662CE}" type="presParOf" srcId="{7BD64243-E70E-CA46-896E-5A340ED1B215}" destId="{EE43C8C4-CDB5-A141-A6F4-A914AC062963}" srcOrd="11" destOrd="0" presId="urn:microsoft.com/office/officeart/2008/layout/LinedList"/>
    <dgm:cxn modelId="{2AB9827D-626A-DA42-9CD8-39CF2E486B01}" type="presParOf" srcId="{7BD64243-E70E-CA46-896E-5A340ED1B215}" destId="{8ACA10B3-C42B-C74F-8282-4034C7C6BA22}" srcOrd="12" destOrd="0" presId="urn:microsoft.com/office/officeart/2008/layout/LinedList"/>
    <dgm:cxn modelId="{E413B9CA-803E-A24B-A109-4B8D3865FCFD}" type="presParOf" srcId="{7BD64243-E70E-CA46-896E-5A340ED1B215}" destId="{8D09C58F-55FD-6241-9917-61B6C991A64D}" srcOrd="13" destOrd="0" presId="urn:microsoft.com/office/officeart/2008/layout/LinedList"/>
    <dgm:cxn modelId="{6D798CE7-BCC3-BB45-8AC9-92DEDDAC5437}" type="presParOf" srcId="{8D09C58F-55FD-6241-9917-61B6C991A64D}" destId="{D5898557-B5CA-4B4C-B739-9C7D5809EC3A}" srcOrd="0" destOrd="0" presId="urn:microsoft.com/office/officeart/2008/layout/LinedList"/>
    <dgm:cxn modelId="{4CE12C0A-7088-784D-8754-1497603951DE}" type="presParOf" srcId="{8D09C58F-55FD-6241-9917-61B6C991A64D}" destId="{1DE7243E-9067-1644-832E-6F8A3C538B4D}" srcOrd="1" destOrd="0" presId="urn:microsoft.com/office/officeart/2008/layout/LinedList"/>
    <dgm:cxn modelId="{B26A38ED-525E-AF4C-85D8-73F639E3F1AC}" type="presParOf" srcId="{8D09C58F-55FD-6241-9917-61B6C991A64D}" destId="{34E9D094-8344-C941-9DC7-53AE65FE9FFE}" srcOrd="2" destOrd="0" presId="urn:microsoft.com/office/officeart/2008/layout/LinedList"/>
    <dgm:cxn modelId="{8FF4B04E-F241-9940-A700-737FDF9AF717}" type="presParOf" srcId="{7BD64243-E70E-CA46-896E-5A340ED1B215}" destId="{42C8A857-2D64-F241-85B4-F16EC222CE06}" srcOrd="14" destOrd="0" presId="urn:microsoft.com/office/officeart/2008/layout/LinedList"/>
    <dgm:cxn modelId="{4AAF545F-107F-E34F-9EB2-F3EA04D22825}" type="presParOf" srcId="{7BD64243-E70E-CA46-896E-5A340ED1B215}" destId="{3E748D64-58DD-EB40-864E-5DC96C805334}" srcOrd="15" destOrd="0" presId="urn:microsoft.com/office/officeart/2008/layout/LinedList"/>
    <dgm:cxn modelId="{4F6B9AD0-11B5-1E4C-824F-5F4987331DFC}" type="presParOf" srcId="{7BD64243-E70E-CA46-896E-5A340ED1B215}" destId="{FEB60631-5E55-9A48-8CC9-78E07F246BCA}" srcOrd="16" destOrd="0" presId="urn:microsoft.com/office/officeart/2008/layout/LinedList"/>
    <dgm:cxn modelId="{8979F882-65CE-124D-AEEC-E80D56AAE1FC}" type="presParOf" srcId="{FEB60631-5E55-9A48-8CC9-78E07F246BCA}" destId="{91A9F56F-E0D5-984F-A79D-5FD3C827A43C}" srcOrd="0" destOrd="0" presId="urn:microsoft.com/office/officeart/2008/layout/LinedList"/>
    <dgm:cxn modelId="{D7423096-23AA-E44A-B662-B5BABC938AB0}" type="presParOf" srcId="{FEB60631-5E55-9A48-8CC9-78E07F246BCA}" destId="{AD517D07-073B-3E41-8D07-8B82E6843F96}" srcOrd="1" destOrd="0" presId="urn:microsoft.com/office/officeart/2008/layout/LinedList"/>
    <dgm:cxn modelId="{727EFD80-BFD5-0548-9DD8-FDDE7B3A0D5C}" type="presParOf" srcId="{FEB60631-5E55-9A48-8CC9-78E07F246BCA}" destId="{F046B3C4-344C-3740-9C87-3D67A2AEBF27}" srcOrd="2" destOrd="0" presId="urn:microsoft.com/office/officeart/2008/layout/LinedList"/>
    <dgm:cxn modelId="{E61EF0F8-DA83-0C4B-ABBD-CC83287CCD4B}" type="presParOf" srcId="{7BD64243-E70E-CA46-896E-5A340ED1B215}" destId="{4689AA45-CBF1-1D4E-8185-7DFD14B4F01B}" srcOrd="17" destOrd="0" presId="urn:microsoft.com/office/officeart/2008/layout/LinedList"/>
    <dgm:cxn modelId="{0203BCF9-061A-6B44-A8B7-F3C26C074B17}" type="presParOf" srcId="{7BD64243-E70E-CA46-896E-5A340ED1B215}" destId="{60375608-FBA7-1D4C-ABAD-38961086D927}" srcOrd="18" destOrd="0" presId="urn:microsoft.com/office/officeart/2008/layout/LinedList"/>
    <dgm:cxn modelId="{4A378707-82C8-FF44-B6DD-E37A7FAC7C50}" type="presParOf" srcId="{7BD64243-E70E-CA46-896E-5A340ED1B215}" destId="{79EF8BFE-BACD-BE46-9FDB-B00312794436}" srcOrd="19" destOrd="0" presId="urn:microsoft.com/office/officeart/2008/layout/LinedList"/>
    <dgm:cxn modelId="{FDED7F8C-1198-6F42-9DED-21BC2B7E502F}" type="presParOf" srcId="{79EF8BFE-BACD-BE46-9FDB-B00312794436}" destId="{C4E0EAE0-1231-294E-9672-5831148A6B2D}" srcOrd="0" destOrd="0" presId="urn:microsoft.com/office/officeart/2008/layout/LinedList"/>
    <dgm:cxn modelId="{4A5C9E71-95E1-764B-84DE-9ADA0EDD88C5}" type="presParOf" srcId="{79EF8BFE-BACD-BE46-9FDB-B00312794436}" destId="{7EA82024-4EF9-614F-8FE5-3FF3D4650FE7}" srcOrd="1" destOrd="0" presId="urn:microsoft.com/office/officeart/2008/layout/LinedList"/>
    <dgm:cxn modelId="{3DB18F92-35C7-944D-899B-CAECE758E1D1}" type="presParOf" srcId="{79EF8BFE-BACD-BE46-9FDB-B00312794436}" destId="{465E505A-7257-0C41-B8E0-095A7E25066E}" srcOrd="2" destOrd="0" presId="urn:microsoft.com/office/officeart/2008/layout/LinedList"/>
    <dgm:cxn modelId="{0AA8769D-7FFF-3B43-9C6B-8B01EB790A8F}" type="presParOf" srcId="{7BD64243-E70E-CA46-896E-5A340ED1B215}" destId="{DF8185A0-08C2-D842-ADEB-77329F1D4E27}" srcOrd="20" destOrd="0" presId="urn:microsoft.com/office/officeart/2008/layout/LinedList"/>
    <dgm:cxn modelId="{E606532D-AD8F-424D-BAF2-6522D57C176B}" type="presParOf" srcId="{7BD64243-E70E-CA46-896E-5A340ED1B215}" destId="{0F742F03-E2E6-FA49-A34A-9E8AD56B71CB}" srcOrd="21" destOrd="0" presId="urn:microsoft.com/office/officeart/2008/layout/LinedList"/>
    <dgm:cxn modelId="{8B7D128A-6BFF-8A41-8056-E87B2B735418}" type="presParOf" srcId="{7BD64243-E70E-CA46-896E-5A340ED1B215}" destId="{32340C0F-9F6F-FB40-8D07-F1312CB62358}" srcOrd="22" destOrd="0" presId="urn:microsoft.com/office/officeart/2008/layout/LinedList"/>
    <dgm:cxn modelId="{FEFBF7E7-358B-F14A-86D5-92E8EEF53937}" type="presParOf" srcId="{32340C0F-9F6F-FB40-8D07-F1312CB62358}" destId="{E66DE69C-EC8C-CF45-ABB2-514259701602}" srcOrd="0" destOrd="0" presId="urn:microsoft.com/office/officeart/2008/layout/LinedList"/>
    <dgm:cxn modelId="{F24B96A3-32B9-1243-B223-BA78F139A224}" type="presParOf" srcId="{32340C0F-9F6F-FB40-8D07-F1312CB62358}" destId="{00078196-2520-AC45-8C7A-A13EC310E19B}" srcOrd="1" destOrd="0" presId="urn:microsoft.com/office/officeart/2008/layout/LinedList"/>
    <dgm:cxn modelId="{BABF0218-DDBA-B543-8758-7287D91467C8}" type="presParOf" srcId="{32340C0F-9F6F-FB40-8D07-F1312CB62358}" destId="{C415B67A-EB7A-7B42-B21C-9889A6FE080A}" srcOrd="2" destOrd="0" presId="urn:microsoft.com/office/officeart/2008/layout/LinedList"/>
    <dgm:cxn modelId="{ED86F691-D89E-1046-986A-00B334B2C1FA}" type="presParOf" srcId="{7BD64243-E70E-CA46-896E-5A340ED1B215}" destId="{CB009F45-B91E-0042-B498-A7D271CBB65D}" srcOrd="23" destOrd="0" presId="urn:microsoft.com/office/officeart/2008/layout/LinedList"/>
    <dgm:cxn modelId="{6ABB019D-9F83-884A-9C53-614939846CC1}" type="presParOf" srcId="{7BD64243-E70E-CA46-896E-5A340ED1B215}" destId="{5A405843-9FD2-864B-B311-94250B8E726C}" srcOrd="24" destOrd="0" presId="urn:microsoft.com/office/officeart/2008/layout/LinedList"/>
    <dgm:cxn modelId="{D620817C-6F3B-774C-8E37-593D0D4458D2}" type="presParOf" srcId="{7BD64243-E70E-CA46-896E-5A340ED1B215}" destId="{264EEC89-D371-144D-8562-62B0E2D33960}" srcOrd="25" destOrd="0" presId="urn:microsoft.com/office/officeart/2008/layout/LinedList"/>
    <dgm:cxn modelId="{89795D6E-FF2B-0A43-A612-92F3DC73D764}" type="presParOf" srcId="{264EEC89-D371-144D-8562-62B0E2D33960}" destId="{A6026678-3FD3-694E-8E4B-38CF59017B12}" srcOrd="0" destOrd="0" presId="urn:microsoft.com/office/officeart/2008/layout/LinedList"/>
    <dgm:cxn modelId="{C9F74B61-DA47-9943-A215-178F3E80D860}" type="presParOf" srcId="{264EEC89-D371-144D-8562-62B0E2D33960}" destId="{EF8F1F83-82A7-6A46-91BA-7CC846207928}" srcOrd="1" destOrd="0" presId="urn:microsoft.com/office/officeart/2008/layout/LinedList"/>
    <dgm:cxn modelId="{7FFEC8FD-260A-C743-B447-F6706096EE82}" type="presParOf" srcId="{264EEC89-D371-144D-8562-62B0E2D33960}" destId="{735A5044-F414-F048-B079-CBB8C74F5D2B}" srcOrd="2" destOrd="0" presId="urn:microsoft.com/office/officeart/2008/layout/LinedList"/>
    <dgm:cxn modelId="{1282EDB4-7CEB-424A-AB28-1D5B799786A1}" type="presParOf" srcId="{7BD64243-E70E-CA46-896E-5A340ED1B215}" destId="{1843AF34-0D43-554D-AE37-B3188D8F939D}" srcOrd="26" destOrd="0" presId="urn:microsoft.com/office/officeart/2008/layout/LinedList"/>
    <dgm:cxn modelId="{1BBBA618-8DEE-764A-986E-DF28D0804045}" type="presParOf" srcId="{7BD64243-E70E-CA46-896E-5A340ED1B215}" destId="{CFB32987-DF28-9B4C-B002-C19F9E274EC8}"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13C938-A940-4148-A3D0-DB619EAD6B5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0F17678-D27D-4B4A-9196-45CA3D735F6C}">
      <dgm:prSet/>
      <dgm:spPr/>
      <dgm:t>
        <a:bodyPr/>
        <a:lstStyle/>
        <a:p>
          <a:r>
            <a:rPr lang="pl-PL" b="1"/>
            <a:t>Producentów</a:t>
          </a:r>
          <a:r>
            <a:rPr lang="pl-PL"/>
            <a:t> – są oni odpowiedzialni za zapewnienie bezpieczeństwa produktów, przeprowadzenie oceny ryzyka, przygotowanie dokumentacji technicznej i oznakowanie produktów. </a:t>
          </a:r>
          <a:endParaRPr lang="en-US"/>
        </a:p>
      </dgm:t>
    </dgm:pt>
    <dgm:pt modelId="{423DFCCA-C73C-4169-9C1E-8B6DC17EF186}" type="parTrans" cxnId="{3DE7A82D-C34C-4448-A69E-B2FFAEC332E9}">
      <dgm:prSet/>
      <dgm:spPr/>
      <dgm:t>
        <a:bodyPr/>
        <a:lstStyle/>
        <a:p>
          <a:endParaRPr lang="en-US"/>
        </a:p>
      </dgm:t>
    </dgm:pt>
    <dgm:pt modelId="{32A88EA0-82E4-45F7-A169-76B0E40779DB}" type="sibTrans" cxnId="{3DE7A82D-C34C-4448-A69E-B2FFAEC332E9}">
      <dgm:prSet/>
      <dgm:spPr/>
      <dgm:t>
        <a:bodyPr/>
        <a:lstStyle/>
        <a:p>
          <a:endParaRPr lang="en-US"/>
        </a:p>
      </dgm:t>
    </dgm:pt>
    <dgm:pt modelId="{3491ACF2-7B28-4B5F-A84B-E34F3450FF36}">
      <dgm:prSet/>
      <dgm:spPr/>
      <dgm:t>
        <a:bodyPr/>
        <a:lstStyle/>
        <a:p>
          <a:r>
            <a:rPr lang="pl-PL" b="1"/>
            <a:t>Importerów</a:t>
          </a:r>
          <a:r>
            <a:rPr lang="pl-PL"/>
            <a:t> – mają obowiązek upewnić się, że produkty spoza UE spełniają wymogi GPSR. </a:t>
          </a:r>
          <a:endParaRPr lang="en-US"/>
        </a:p>
      </dgm:t>
    </dgm:pt>
    <dgm:pt modelId="{9258AC10-821D-4D8F-879D-2B6F7654C4AE}" type="parTrans" cxnId="{6238F61E-EFE2-4B5C-8997-C5367F11B13B}">
      <dgm:prSet/>
      <dgm:spPr/>
      <dgm:t>
        <a:bodyPr/>
        <a:lstStyle/>
        <a:p>
          <a:endParaRPr lang="en-US"/>
        </a:p>
      </dgm:t>
    </dgm:pt>
    <dgm:pt modelId="{6496DEE2-F0E6-49D3-8BCE-EAB7144832DB}" type="sibTrans" cxnId="{6238F61E-EFE2-4B5C-8997-C5367F11B13B}">
      <dgm:prSet/>
      <dgm:spPr/>
      <dgm:t>
        <a:bodyPr/>
        <a:lstStyle/>
        <a:p>
          <a:endParaRPr lang="en-US"/>
        </a:p>
      </dgm:t>
    </dgm:pt>
    <dgm:pt modelId="{3FC7EE43-D3E7-493E-922D-DAA818F5C3F7}">
      <dgm:prSet/>
      <dgm:spPr/>
      <dgm:t>
        <a:bodyPr/>
        <a:lstStyle/>
        <a:p>
          <a:r>
            <a:rPr lang="pl-PL" b="1"/>
            <a:t>Dystrybutorów</a:t>
          </a:r>
          <a:r>
            <a:rPr lang="pl-PL"/>
            <a:t> – odpowiadają za to, aby produkty w obrocie nadal spełniały wymogi GPSR. Muszą weryfikować oznakowanie i bezpieczeństwo produktów. </a:t>
          </a:r>
          <a:endParaRPr lang="en-US"/>
        </a:p>
      </dgm:t>
    </dgm:pt>
    <dgm:pt modelId="{6FE7B491-4BE7-4794-8D94-D719FFF046F4}" type="parTrans" cxnId="{872E0BD3-4D68-4EA2-AD22-F2B178734617}">
      <dgm:prSet/>
      <dgm:spPr/>
      <dgm:t>
        <a:bodyPr/>
        <a:lstStyle/>
        <a:p>
          <a:endParaRPr lang="en-US"/>
        </a:p>
      </dgm:t>
    </dgm:pt>
    <dgm:pt modelId="{95DFED2B-7580-4423-835C-B11880E0C583}" type="sibTrans" cxnId="{872E0BD3-4D68-4EA2-AD22-F2B178734617}">
      <dgm:prSet/>
      <dgm:spPr/>
      <dgm:t>
        <a:bodyPr/>
        <a:lstStyle/>
        <a:p>
          <a:endParaRPr lang="en-US"/>
        </a:p>
      </dgm:t>
    </dgm:pt>
    <dgm:pt modelId="{A6201921-4CD8-4C5D-AE5A-67BC9E69FE2F}">
      <dgm:prSet/>
      <dgm:spPr/>
      <dgm:t>
        <a:bodyPr/>
        <a:lstStyle/>
        <a:p>
          <a:r>
            <a:rPr lang="pl-PL" b="1" dirty="0"/>
            <a:t>Sprzedawców e-commerce -</a:t>
          </a:r>
          <a:r>
            <a:rPr lang="pl-PL" dirty="0"/>
            <a:t> mają obowiązek zapewnić odpowiednie informacje o produktach w ofertach online, weryfikować bezpieczeństwo produktów i współpracować w przypadku problemów. </a:t>
          </a:r>
          <a:endParaRPr lang="en-US" dirty="0"/>
        </a:p>
      </dgm:t>
    </dgm:pt>
    <dgm:pt modelId="{E1D53768-5750-4AF0-8C7D-8DBA4CCF607C}" type="parTrans" cxnId="{CF2006E3-1E7C-43D1-9446-7C7A53538AE0}">
      <dgm:prSet/>
      <dgm:spPr/>
      <dgm:t>
        <a:bodyPr/>
        <a:lstStyle/>
        <a:p>
          <a:endParaRPr lang="en-US"/>
        </a:p>
      </dgm:t>
    </dgm:pt>
    <dgm:pt modelId="{346C981F-181C-4784-A5C4-8E803474DE90}" type="sibTrans" cxnId="{CF2006E3-1E7C-43D1-9446-7C7A53538AE0}">
      <dgm:prSet/>
      <dgm:spPr/>
      <dgm:t>
        <a:bodyPr/>
        <a:lstStyle/>
        <a:p>
          <a:endParaRPr lang="en-US"/>
        </a:p>
      </dgm:t>
    </dgm:pt>
    <dgm:pt modelId="{52C6F262-E643-40DB-B93C-16EBF32D02E9}">
      <dgm:prSet/>
      <dgm:spPr/>
      <dgm:t>
        <a:bodyPr/>
        <a:lstStyle/>
        <a:p>
          <a:r>
            <a:rPr lang="pl-PL" b="1"/>
            <a:t>Dostawców internetowych platform handlowych (marketplace)</a:t>
          </a:r>
          <a:r>
            <a:rPr lang="pl-PL"/>
            <a:t> – mają specyficzne obowiązki, takie jak wyznaczenie punkty kontaktowego, moderowanie ofert niebezpiecznych produktów, współpraca z organami nadzoru.</a:t>
          </a:r>
          <a:endParaRPr lang="en-US"/>
        </a:p>
      </dgm:t>
    </dgm:pt>
    <dgm:pt modelId="{BA1A1982-8693-42A3-AC96-FB2153B7DFF6}" type="parTrans" cxnId="{A97F7596-4ADC-481E-8F31-CF0A00637C84}">
      <dgm:prSet/>
      <dgm:spPr/>
      <dgm:t>
        <a:bodyPr/>
        <a:lstStyle/>
        <a:p>
          <a:endParaRPr lang="en-US"/>
        </a:p>
      </dgm:t>
    </dgm:pt>
    <dgm:pt modelId="{24C182DC-1C4A-4005-AB36-6F892106F7FF}" type="sibTrans" cxnId="{A97F7596-4ADC-481E-8F31-CF0A00637C84}">
      <dgm:prSet/>
      <dgm:spPr/>
      <dgm:t>
        <a:bodyPr/>
        <a:lstStyle/>
        <a:p>
          <a:endParaRPr lang="en-US"/>
        </a:p>
      </dgm:t>
    </dgm:pt>
    <dgm:pt modelId="{F7E280F0-AC59-4F72-A60E-807B51385AF1}">
      <dgm:prSet/>
      <dgm:spPr/>
      <dgm:t>
        <a:bodyPr/>
        <a:lstStyle/>
        <a:p>
          <a:r>
            <a:rPr lang="pl-PL" b="1"/>
            <a:t>Osoby odpowiedzialne</a:t>
          </a:r>
          <a:r>
            <a:rPr lang="pl-PL"/>
            <a:t> – każdy produkt spoza UE musi mieć wyznaczoną osobę odpowiedzialną na terenie UE, która będzie punktem kontaktowym dla władz i konsumentów.</a:t>
          </a:r>
          <a:endParaRPr lang="en-US"/>
        </a:p>
      </dgm:t>
    </dgm:pt>
    <dgm:pt modelId="{70605C73-908A-4CF8-A842-48173E0F8E20}" type="parTrans" cxnId="{C6DEA6EE-2BAE-440F-8EEE-22E4C7B93F1C}">
      <dgm:prSet/>
      <dgm:spPr/>
      <dgm:t>
        <a:bodyPr/>
        <a:lstStyle/>
        <a:p>
          <a:endParaRPr lang="en-US"/>
        </a:p>
      </dgm:t>
    </dgm:pt>
    <dgm:pt modelId="{5C285D4A-04D2-4A4E-90A4-6DE47B66B711}" type="sibTrans" cxnId="{C6DEA6EE-2BAE-440F-8EEE-22E4C7B93F1C}">
      <dgm:prSet/>
      <dgm:spPr/>
      <dgm:t>
        <a:bodyPr/>
        <a:lstStyle/>
        <a:p>
          <a:endParaRPr lang="en-US"/>
        </a:p>
      </dgm:t>
    </dgm:pt>
    <dgm:pt modelId="{D7AD2F7C-4BA1-EB4D-A38A-BBBD6DE2503C}" type="pres">
      <dgm:prSet presAssocID="{0813C938-A940-4148-A3D0-DB619EAD6B57}" presName="diagram" presStyleCnt="0">
        <dgm:presLayoutVars>
          <dgm:dir/>
          <dgm:resizeHandles val="exact"/>
        </dgm:presLayoutVars>
      </dgm:prSet>
      <dgm:spPr/>
    </dgm:pt>
    <dgm:pt modelId="{0FC62795-913B-354C-8C0C-BBF6FC855C51}" type="pres">
      <dgm:prSet presAssocID="{60F17678-D27D-4B4A-9196-45CA3D735F6C}" presName="node" presStyleLbl="node1" presStyleIdx="0" presStyleCnt="6">
        <dgm:presLayoutVars>
          <dgm:bulletEnabled val="1"/>
        </dgm:presLayoutVars>
      </dgm:prSet>
      <dgm:spPr/>
    </dgm:pt>
    <dgm:pt modelId="{4C411250-3877-8648-8B12-02E9619A8085}" type="pres">
      <dgm:prSet presAssocID="{32A88EA0-82E4-45F7-A169-76B0E40779DB}" presName="sibTrans" presStyleCnt="0"/>
      <dgm:spPr/>
    </dgm:pt>
    <dgm:pt modelId="{C92C3DC8-89C3-0941-9B5A-657E77A4CF21}" type="pres">
      <dgm:prSet presAssocID="{3491ACF2-7B28-4B5F-A84B-E34F3450FF36}" presName="node" presStyleLbl="node1" presStyleIdx="1" presStyleCnt="6">
        <dgm:presLayoutVars>
          <dgm:bulletEnabled val="1"/>
        </dgm:presLayoutVars>
      </dgm:prSet>
      <dgm:spPr/>
    </dgm:pt>
    <dgm:pt modelId="{294843B6-B8B2-8A47-B9C1-08D7D0479AD1}" type="pres">
      <dgm:prSet presAssocID="{6496DEE2-F0E6-49D3-8BCE-EAB7144832DB}" presName="sibTrans" presStyleCnt="0"/>
      <dgm:spPr/>
    </dgm:pt>
    <dgm:pt modelId="{AD57D32F-9817-EB44-90D0-333046AD81ED}" type="pres">
      <dgm:prSet presAssocID="{3FC7EE43-D3E7-493E-922D-DAA818F5C3F7}" presName="node" presStyleLbl="node1" presStyleIdx="2" presStyleCnt="6">
        <dgm:presLayoutVars>
          <dgm:bulletEnabled val="1"/>
        </dgm:presLayoutVars>
      </dgm:prSet>
      <dgm:spPr/>
    </dgm:pt>
    <dgm:pt modelId="{457078E0-87FD-A040-A76A-EE70BB4F5B7A}" type="pres">
      <dgm:prSet presAssocID="{95DFED2B-7580-4423-835C-B11880E0C583}" presName="sibTrans" presStyleCnt="0"/>
      <dgm:spPr/>
    </dgm:pt>
    <dgm:pt modelId="{7BDEA0D3-AC24-3F4E-A3CF-3B2A21270CB4}" type="pres">
      <dgm:prSet presAssocID="{A6201921-4CD8-4C5D-AE5A-67BC9E69FE2F}" presName="node" presStyleLbl="node1" presStyleIdx="3" presStyleCnt="6">
        <dgm:presLayoutVars>
          <dgm:bulletEnabled val="1"/>
        </dgm:presLayoutVars>
      </dgm:prSet>
      <dgm:spPr/>
    </dgm:pt>
    <dgm:pt modelId="{83C4D095-D85A-8845-8570-F07652B74937}" type="pres">
      <dgm:prSet presAssocID="{346C981F-181C-4784-A5C4-8E803474DE90}" presName="sibTrans" presStyleCnt="0"/>
      <dgm:spPr/>
    </dgm:pt>
    <dgm:pt modelId="{05B6011D-1892-AF48-A441-C19E857A6509}" type="pres">
      <dgm:prSet presAssocID="{52C6F262-E643-40DB-B93C-16EBF32D02E9}" presName="node" presStyleLbl="node1" presStyleIdx="4" presStyleCnt="6">
        <dgm:presLayoutVars>
          <dgm:bulletEnabled val="1"/>
        </dgm:presLayoutVars>
      </dgm:prSet>
      <dgm:spPr/>
    </dgm:pt>
    <dgm:pt modelId="{3E915F8A-5454-354C-809F-25277C1E6A8D}" type="pres">
      <dgm:prSet presAssocID="{24C182DC-1C4A-4005-AB36-6F892106F7FF}" presName="sibTrans" presStyleCnt="0"/>
      <dgm:spPr/>
    </dgm:pt>
    <dgm:pt modelId="{0AF12EC9-E90B-4748-A308-A1BFE986725A}" type="pres">
      <dgm:prSet presAssocID="{F7E280F0-AC59-4F72-A60E-807B51385AF1}" presName="node" presStyleLbl="node1" presStyleIdx="5" presStyleCnt="6">
        <dgm:presLayoutVars>
          <dgm:bulletEnabled val="1"/>
        </dgm:presLayoutVars>
      </dgm:prSet>
      <dgm:spPr/>
    </dgm:pt>
  </dgm:ptLst>
  <dgm:cxnLst>
    <dgm:cxn modelId="{20876A17-FB15-CC49-9FC7-7773321137A6}" type="presOf" srcId="{F7E280F0-AC59-4F72-A60E-807B51385AF1}" destId="{0AF12EC9-E90B-4748-A308-A1BFE986725A}" srcOrd="0" destOrd="0" presId="urn:microsoft.com/office/officeart/2005/8/layout/default"/>
    <dgm:cxn modelId="{6238F61E-EFE2-4B5C-8997-C5367F11B13B}" srcId="{0813C938-A940-4148-A3D0-DB619EAD6B57}" destId="{3491ACF2-7B28-4B5F-A84B-E34F3450FF36}" srcOrd="1" destOrd="0" parTransId="{9258AC10-821D-4D8F-879D-2B6F7654C4AE}" sibTransId="{6496DEE2-F0E6-49D3-8BCE-EAB7144832DB}"/>
    <dgm:cxn modelId="{CC330B22-3A2A-C743-A9E7-6902FF7BB376}" type="presOf" srcId="{0813C938-A940-4148-A3D0-DB619EAD6B57}" destId="{D7AD2F7C-4BA1-EB4D-A38A-BBBD6DE2503C}" srcOrd="0" destOrd="0" presId="urn:microsoft.com/office/officeart/2005/8/layout/default"/>
    <dgm:cxn modelId="{3DE7A82D-C34C-4448-A69E-B2FFAEC332E9}" srcId="{0813C938-A940-4148-A3D0-DB619EAD6B57}" destId="{60F17678-D27D-4B4A-9196-45CA3D735F6C}" srcOrd="0" destOrd="0" parTransId="{423DFCCA-C73C-4169-9C1E-8B6DC17EF186}" sibTransId="{32A88EA0-82E4-45F7-A169-76B0E40779DB}"/>
    <dgm:cxn modelId="{5E69458D-AB74-494D-A633-5A5541D614CA}" type="presOf" srcId="{3491ACF2-7B28-4B5F-A84B-E34F3450FF36}" destId="{C92C3DC8-89C3-0941-9B5A-657E77A4CF21}" srcOrd="0" destOrd="0" presId="urn:microsoft.com/office/officeart/2005/8/layout/default"/>
    <dgm:cxn modelId="{7CE0458F-BC0C-9A45-948B-D2874914F879}" type="presOf" srcId="{3FC7EE43-D3E7-493E-922D-DAA818F5C3F7}" destId="{AD57D32F-9817-EB44-90D0-333046AD81ED}" srcOrd="0" destOrd="0" presId="urn:microsoft.com/office/officeart/2005/8/layout/default"/>
    <dgm:cxn modelId="{A97F7596-4ADC-481E-8F31-CF0A00637C84}" srcId="{0813C938-A940-4148-A3D0-DB619EAD6B57}" destId="{52C6F262-E643-40DB-B93C-16EBF32D02E9}" srcOrd="4" destOrd="0" parTransId="{BA1A1982-8693-42A3-AC96-FB2153B7DFF6}" sibTransId="{24C182DC-1C4A-4005-AB36-6F892106F7FF}"/>
    <dgm:cxn modelId="{162CD3B7-D7A7-6945-B50A-0B75009C282B}" type="presOf" srcId="{60F17678-D27D-4B4A-9196-45CA3D735F6C}" destId="{0FC62795-913B-354C-8C0C-BBF6FC855C51}" srcOrd="0" destOrd="0" presId="urn:microsoft.com/office/officeart/2005/8/layout/default"/>
    <dgm:cxn modelId="{57C0A0C1-2065-0741-BD3E-621DCBFD197E}" type="presOf" srcId="{A6201921-4CD8-4C5D-AE5A-67BC9E69FE2F}" destId="{7BDEA0D3-AC24-3F4E-A3CF-3B2A21270CB4}" srcOrd="0" destOrd="0" presId="urn:microsoft.com/office/officeart/2005/8/layout/default"/>
    <dgm:cxn modelId="{872E0BD3-4D68-4EA2-AD22-F2B178734617}" srcId="{0813C938-A940-4148-A3D0-DB619EAD6B57}" destId="{3FC7EE43-D3E7-493E-922D-DAA818F5C3F7}" srcOrd="2" destOrd="0" parTransId="{6FE7B491-4BE7-4794-8D94-D719FFF046F4}" sibTransId="{95DFED2B-7580-4423-835C-B11880E0C583}"/>
    <dgm:cxn modelId="{79B20FDA-54C2-0341-8745-B17ADB1D3A15}" type="presOf" srcId="{52C6F262-E643-40DB-B93C-16EBF32D02E9}" destId="{05B6011D-1892-AF48-A441-C19E857A6509}" srcOrd="0" destOrd="0" presId="urn:microsoft.com/office/officeart/2005/8/layout/default"/>
    <dgm:cxn modelId="{CF2006E3-1E7C-43D1-9446-7C7A53538AE0}" srcId="{0813C938-A940-4148-A3D0-DB619EAD6B57}" destId="{A6201921-4CD8-4C5D-AE5A-67BC9E69FE2F}" srcOrd="3" destOrd="0" parTransId="{E1D53768-5750-4AF0-8C7D-8DBA4CCF607C}" sibTransId="{346C981F-181C-4784-A5C4-8E803474DE90}"/>
    <dgm:cxn modelId="{C6DEA6EE-2BAE-440F-8EEE-22E4C7B93F1C}" srcId="{0813C938-A940-4148-A3D0-DB619EAD6B57}" destId="{F7E280F0-AC59-4F72-A60E-807B51385AF1}" srcOrd="5" destOrd="0" parTransId="{70605C73-908A-4CF8-A842-48173E0F8E20}" sibTransId="{5C285D4A-04D2-4A4E-90A4-6DE47B66B711}"/>
    <dgm:cxn modelId="{5F76D06F-890C-FA48-AF09-96EEB527D811}" type="presParOf" srcId="{D7AD2F7C-4BA1-EB4D-A38A-BBBD6DE2503C}" destId="{0FC62795-913B-354C-8C0C-BBF6FC855C51}" srcOrd="0" destOrd="0" presId="urn:microsoft.com/office/officeart/2005/8/layout/default"/>
    <dgm:cxn modelId="{64BDABD1-3C59-8C47-B8A9-C6FB08C5D4BD}" type="presParOf" srcId="{D7AD2F7C-4BA1-EB4D-A38A-BBBD6DE2503C}" destId="{4C411250-3877-8648-8B12-02E9619A8085}" srcOrd="1" destOrd="0" presId="urn:microsoft.com/office/officeart/2005/8/layout/default"/>
    <dgm:cxn modelId="{664541DF-0A7F-ED45-A679-B903E2013AE3}" type="presParOf" srcId="{D7AD2F7C-4BA1-EB4D-A38A-BBBD6DE2503C}" destId="{C92C3DC8-89C3-0941-9B5A-657E77A4CF21}" srcOrd="2" destOrd="0" presId="urn:microsoft.com/office/officeart/2005/8/layout/default"/>
    <dgm:cxn modelId="{3AAB9BFB-BF98-FC45-9C7D-15FF48B01A64}" type="presParOf" srcId="{D7AD2F7C-4BA1-EB4D-A38A-BBBD6DE2503C}" destId="{294843B6-B8B2-8A47-B9C1-08D7D0479AD1}" srcOrd="3" destOrd="0" presId="urn:microsoft.com/office/officeart/2005/8/layout/default"/>
    <dgm:cxn modelId="{112E1630-3AF3-E44C-AF50-56667FA3BFB6}" type="presParOf" srcId="{D7AD2F7C-4BA1-EB4D-A38A-BBBD6DE2503C}" destId="{AD57D32F-9817-EB44-90D0-333046AD81ED}" srcOrd="4" destOrd="0" presId="urn:microsoft.com/office/officeart/2005/8/layout/default"/>
    <dgm:cxn modelId="{BA5476E0-7658-E24E-94DB-A22CF1CA1CA0}" type="presParOf" srcId="{D7AD2F7C-4BA1-EB4D-A38A-BBBD6DE2503C}" destId="{457078E0-87FD-A040-A76A-EE70BB4F5B7A}" srcOrd="5" destOrd="0" presId="urn:microsoft.com/office/officeart/2005/8/layout/default"/>
    <dgm:cxn modelId="{4D105AC4-3929-8842-BFAB-8128BA9F3F7C}" type="presParOf" srcId="{D7AD2F7C-4BA1-EB4D-A38A-BBBD6DE2503C}" destId="{7BDEA0D3-AC24-3F4E-A3CF-3B2A21270CB4}" srcOrd="6" destOrd="0" presId="urn:microsoft.com/office/officeart/2005/8/layout/default"/>
    <dgm:cxn modelId="{DE56B030-67DC-8C44-ACBB-69AD2ED453BE}" type="presParOf" srcId="{D7AD2F7C-4BA1-EB4D-A38A-BBBD6DE2503C}" destId="{83C4D095-D85A-8845-8570-F07652B74937}" srcOrd="7" destOrd="0" presId="urn:microsoft.com/office/officeart/2005/8/layout/default"/>
    <dgm:cxn modelId="{4CDC638D-042F-6D4D-B5CE-2AC894CF45FA}" type="presParOf" srcId="{D7AD2F7C-4BA1-EB4D-A38A-BBBD6DE2503C}" destId="{05B6011D-1892-AF48-A441-C19E857A6509}" srcOrd="8" destOrd="0" presId="urn:microsoft.com/office/officeart/2005/8/layout/default"/>
    <dgm:cxn modelId="{10061AD5-B46A-1F4E-8F99-38311A1FE59A}" type="presParOf" srcId="{D7AD2F7C-4BA1-EB4D-A38A-BBBD6DE2503C}" destId="{3E915F8A-5454-354C-809F-25277C1E6A8D}" srcOrd="9" destOrd="0" presId="urn:microsoft.com/office/officeart/2005/8/layout/default"/>
    <dgm:cxn modelId="{786E8A8F-D60B-7A46-AE50-BB919FC950EE}" type="presParOf" srcId="{D7AD2F7C-4BA1-EB4D-A38A-BBBD6DE2503C}" destId="{0AF12EC9-E90B-4748-A308-A1BFE986725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053FE5-41D4-4B2E-868A-17DA7365A49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797253D-4509-426F-9AF9-DF621CB830BD}">
      <dgm:prSet/>
      <dgm:spPr/>
      <dgm:t>
        <a:bodyPr/>
        <a:lstStyle/>
        <a:p>
          <a:r>
            <a:rPr lang="pl-PL" b="1"/>
            <a:t>Ocenę ryzyka</a:t>
          </a:r>
          <a:r>
            <a:rPr lang="pl-PL"/>
            <a:t> – producenci muszą przeprowadzić szczegółową analizę potencjalnych zagrożeń związanych z produktem, uwzględniając cały cykl życia produktu, od produkcji po użytkowanie końcowe. </a:t>
          </a:r>
          <a:endParaRPr lang="en-US"/>
        </a:p>
      </dgm:t>
    </dgm:pt>
    <dgm:pt modelId="{83348CA9-FB4F-43C8-B05D-9B3AAED87595}" type="parTrans" cxnId="{DCE85F81-E64B-4098-BBE6-3D127F352468}">
      <dgm:prSet/>
      <dgm:spPr/>
      <dgm:t>
        <a:bodyPr/>
        <a:lstStyle/>
        <a:p>
          <a:endParaRPr lang="en-US"/>
        </a:p>
      </dgm:t>
    </dgm:pt>
    <dgm:pt modelId="{F01731E7-E615-401D-B6E1-258D76433383}" type="sibTrans" cxnId="{DCE85F81-E64B-4098-BBE6-3D127F352468}">
      <dgm:prSet/>
      <dgm:spPr/>
      <dgm:t>
        <a:bodyPr/>
        <a:lstStyle/>
        <a:p>
          <a:endParaRPr lang="en-US"/>
        </a:p>
      </dgm:t>
    </dgm:pt>
    <dgm:pt modelId="{3D67ABC4-C0B0-4FF3-8CE6-339F6253E072}">
      <dgm:prSet/>
      <dgm:spPr/>
      <dgm:t>
        <a:bodyPr/>
        <a:lstStyle/>
        <a:p>
          <a:r>
            <a:rPr lang="pl-PL" b="1"/>
            <a:t>Właściwości produktu</a:t>
          </a:r>
          <a:r>
            <a:rPr lang="pl-PL"/>
            <a:t> – ocena bezpieczeństwa obejmuje właściwości fizyczne, mechaniczne i chemiczne produktu. </a:t>
          </a:r>
          <a:endParaRPr lang="en-US"/>
        </a:p>
      </dgm:t>
    </dgm:pt>
    <dgm:pt modelId="{B9A8552E-6897-45C7-B4A4-3A2DB5C2D6FB}" type="parTrans" cxnId="{95D86A13-0AE3-4B95-A01D-E8AFD9C32A01}">
      <dgm:prSet/>
      <dgm:spPr/>
      <dgm:t>
        <a:bodyPr/>
        <a:lstStyle/>
        <a:p>
          <a:endParaRPr lang="en-US"/>
        </a:p>
      </dgm:t>
    </dgm:pt>
    <dgm:pt modelId="{764DA368-92B8-4B83-A71D-790C609AF2AC}" type="sibTrans" cxnId="{95D86A13-0AE3-4B95-A01D-E8AFD9C32A01}">
      <dgm:prSet/>
      <dgm:spPr/>
      <dgm:t>
        <a:bodyPr/>
        <a:lstStyle/>
        <a:p>
          <a:endParaRPr lang="en-US"/>
        </a:p>
      </dgm:t>
    </dgm:pt>
    <dgm:pt modelId="{4686CA04-5626-4C2D-A43D-B804FCAFAAE1}">
      <dgm:prSet/>
      <dgm:spPr/>
      <dgm:t>
        <a:bodyPr/>
        <a:lstStyle/>
        <a:p>
          <a:r>
            <a:rPr lang="pl-PL" b="1"/>
            <a:t>Prezentacja i wygląd</a:t>
          </a:r>
          <a:r>
            <a:rPr lang="pl-PL"/>
            <a:t> – sposób prezentacji produktu nie powinien wprowadzać konsumentów w błąd co do jego przeznaczenia i bezpiecznego użytkowania.</a:t>
          </a:r>
          <a:endParaRPr lang="en-US"/>
        </a:p>
      </dgm:t>
    </dgm:pt>
    <dgm:pt modelId="{09C86A82-4988-4BBA-9D68-1223C617DC6D}" type="parTrans" cxnId="{15DE66B3-4C74-43EB-A940-7221A4207C53}">
      <dgm:prSet/>
      <dgm:spPr/>
      <dgm:t>
        <a:bodyPr/>
        <a:lstStyle/>
        <a:p>
          <a:endParaRPr lang="en-US"/>
        </a:p>
      </dgm:t>
    </dgm:pt>
    <dgm:pt modelId="{D7D7CCF4-5782-459C-8FD1-9335D18B5D7F}" type="sibTrans" cxnId="{15DE66B3-4C74-43EB-A940-7221A4207C53}">
      <dgm:prSet/>
      <dgm:spPr/>
      <dgm:t>
        <a:bodyPr/>
        <a:lstStyle/>
        <a:p>
          <a:endParaRPr lang="en-US"/>
        </a:p>
      </dgm:t>
    </dgm:pt>
    <dgm:pt modelId="{02D204BA-8A4D-4645-9478-00F1A7EA43EE}">
      <dgm:prSet/>
      <dgm:spPr/>
      <dgm:t>
        <a:bodyPr/>
        <a:lstStyle/>
        <a:p>
          <a:r>
            <a:rPr lang="pl-PL" b="1" dirty="0" err="1"/>
            <a:t>Cyberbezpieczeństwo</a:t>
          </a:r>
          <a:r>
            <a:rPr lang="pl-PL" b="1" dirty="0"/>
            <a:t> </a:t>
          </a:r>
          <a:r>
            <a:rPr lang="pl-PL" dirty="0"/>
            <a:t>– w przypadku produktów połączonych cyfrowo, należy uwzględnić odpowiednie właściwości </a:t>
          </a:r>
          <a:r>
            <a:rPr lang="pl-PL" dirty="0" err="1"/>
            <a:t>cyberbezpieczeństwa</a:t>
          </a:r>
          <a:r>
            <a:rPr lang="pl-PL" dirty="0"/>
            <a:t>. </a:t>
          </a:r>
          <a:endParaRPr lang="en-US" dirty="0"/>
        </a:p>
      </dgm:t>
    </dgm:pt>
    <dgm:pt modelId="{ADA20B00-C46E-4B95-BA99-CDA32BE6060F}" type="parTrans" cxnId="{D6756438-9867-48B9-A80A-2BB13808B103}">
      <dgm:prSet/>
      <dgm:spPr/>
      <dgm:t>
        <a:bodyPr/>
        <a:lstStyle/>
        <a:p>
          <a:endParaRPr lang="en-US"/>
        </a:p>
      </dgm:t>
    </dgm:pt>
    <dgm:pt modelId="{BEE5315B-DE3D-4330-A4A8-8D0303E8ED35}" type="sibTrans" cxnId="{D6756438-9867-48B9-A80A-2BB13808B103}">
      <dgm:prSet/>
      <dgm:spPr/>
      <dgm:t>
        <a:bodyPr/>
        <a:lstStyle/>
        <a:p>
          <a:endParaRPr lang="en-US"/>
        </a:p>
      </dgm:t>
    </dgm:pt>
    <dgm:pt modelId="{96C2CDDC-B184-43E2-A2F2-A18BC98CD7CA}">
      <dgm:prSet/>
      <dgm:spPr/>
      <dgm:t>
        <a:bodyPr/>
        <a:lstStyle/>
        <a:p>
          <a:r>
            <a:rPr lang="pl-PL" b="1"/>
            <a:t>Ewoluujące funkcje </a:t>
          </a:r>
          <a:r>
            <a:rPr lang="pl-PL"/>
            <a:t>– dla produktów z funkcjami uczącymi się lub predykcyjnymi, należy uwzględnić ich wpływ na bezpieczeństwo. </a:t>
          </a:r>
          <a:endParaRPr lang="en-US"/>
        </a:p>
      </dgm:t>
    </dgm:pt>
    <dgm:pt modelId="{D2479FB6-74F7-49EE-9DDE-A4A76B1546BD}" type="parTrans" cxnId="{DD6BD082-4168-4DA5-BD10-8A17F782B1BD}">
      <dgm:prSet/>
      <dgm:spPr/>
      <dgm:t>
        <a:bodyPr/>
        <a:lstStyle/>
        <a:p>
          <a:endParaRPr lang="en-US"/>
        </a:p>
      </dgm:t>
    </dgm:pt>
    <dgm:pt modelId="{9CF6DE3C-7E8C-490C-AEEC-7669457D9998}" type="sibTrans" cxnId="{DD6BD082-4168-4DA5-BD10-8A17F782B1BD}">
      <dgm:prSet/>
      <dgm:spPr/>
      <dgm:t>
        <a:bodyPr/>
        <a:lstStyle/>
        <a:p>
          <a:endParaRPr lang="en-US"/>
        </a:p>
      </dgm:t>
    </dgm:pt>
    <dgm:pt modelId="{8B2640B4-551B-4657-965B-64E152773A3A}">
      <dgm:prSet/>
      <dgm:spPr/>
      <dgm:t>
        <a:bodyPr/>
        <a:lstStyle/>
        <a:p>
          <a:r>
            <a:rPr lang="pl-PL" b="1"/>
            <a:t>Zgodność z normami </a:t>
          </a:r>
          <a:r>
            <a:rPr lang="pl-PL"/>
            <a:t>– produkt musi być zgodny z europejskimi normami oraz krajowymi wymaganiami w odniesieniu do ryzyk i kategorii ryzyka w zakresie zdrowia i bezpieczeństwa.</a:t>
          </a:r>
          <a:endParaRPr lang="en-US"/>
        </a:p>
      </dgm:t>
    </dgm:pt>
    <dgm:pt modelId="{BC0760D4-87F2-4489-B9DC-FF5E891F17D4}" type="parTrans" cxnId="{07D691AA-E1DD-4FE5-9484-5CDCC7CC90E5}">
      <dgm:prSet/>
      <dgm:spPr/>
      <dgm:t>
        <a:bodyPr/>
        <a:lstStyle/>
        <a:p>
          <a:endParaRPr lang="en-US"/>
        </a:p>
      </dgm:t>
    </dgm:pt>
    <dgm:pt modelId="{1F88BA44-DADB-4654-BB62-AADA4563BF98}" type="sibTrans" cxnId="{07D691AA-E1DD-4FE5-9484-5CDCC7CC90E5}">
      <dgm:prSet/>
      <dgm:spPr/>
      <dgm:t>
        <a:bodyPr/>
        <a:lstStyle/>
        <a:p>
          <a:endParaRPr lang="en-US"/>
        </a:p>
      </dgm:t>
    </dgm:pt>
    <dgm:pt modelId="{6C1D7879-4433-471D-9911-6DA21FCF6488}">
      <dgm:prSet/>
      <dgm:spPr/>
      <dgm:t>
        <a:bodyPr/>
        <a:lstStyle/>
        <a:p>
          <a:r>
            <a:rPr lang="pl-PL" b="1"/>
            <a:t>Monitorowanie i aktualizacja – </a:t>
          </a:r>
          <a:r>
            <a:rPr lang="pl-PL"/>
            <a:t>Ocena bezpieczeństwa produktu powinna rozpoczynać się już w fazie projektowania i obejmować cały okres jego użytkowania. </a:t>
          </a:r>
          <a:endParaRPr lang="en-US"/>
        </a:p>
      </dgm:t>
    </dgm:pt>
    <dgm:pt modelId="{C045384B-9F9C-4AD4-926B-913B96A5A6DB}" type="parTrans" cxnId="{C89F2A8C-2DD4-445E-9BBB-F150F6FA2F44}">
      <dgm:prSet/>
      <dgm:spPr/>
      <dgm:t>
        <a:bodyPr/>
        <a:lstStyle/>
        <a:p>
          <a:endParaRPr lang="en-US"/>
        </a:p>
      </dgm:t>
    </dgm:pt>
    <dgm:pt modelId="{89946A5A-B128-4486-969B-7CB962F86229}" type="sibTrans" cxnId="{C89F2A8C-2DD4-445E-9BBB-F150F6FA2F44}">
      <dgm:prSet/>
      <dgm:spPr/>
      <dgm:t>
        <a:bodyPr/>
        <a:lstStyle/>
        <a:p>
          <a:endParaRPr lang="en-US"/>
        </a:p>
      </dgm:t>
    </dgm:pt>
    <dgm:pt modelId="{05D497A3-B966-4705-B0C4-2D5B109D70C0}">
      <dgm:prSet/>
      <dgm:spPr/>
      <dgm:t>
        <a:bodyPr/>
        <a:lstStyle/>
        <a:p>
          <a:r>
            <a:rPr lang="pl-PL" b="1"/>
            <a:t>Identyfikowalność – </a:t>
          </a:r>
          <a:r>
            <a:rPr lang="pl-PL"/>
            <a:t>Produkty powinny być oznaczone w sposób umożliwiający ich identyfikacje, co ułatwia wycofanie niebezpiecznych produktów z rynku. </a:t>
          </a:r>
          <a:endParaRPr lang="en-US"/>
        </a:p>
      </dgm:t>
    </dgm:pt>
    <dgm:pt modelId="{6E695812-3D91-4229-BC63-FAE923A5F22F}" type="parTrans" cxnId="{040D17AB-9454-45A3-92C2-B227E590418E}">
      <dgm:prSet/>
      <dgm:spPr/>
      <dgm:t>
        <a:bodyPr/>
        <a:lstStyle/>
        <a:p>
          <a:endParaRPr lang="en-US"/>
        </a:p>
      </dgm:t>
    </dgm:pt>
    <dgm:pt modelId="{DDB5B38B-82FD-45FD-A37B-4EA9499A4A12}" type="sibTrans" cxnId="{040D17AB-9454-45A3-92C2-B227E590418E}">
      <dgm:prSet/>
      <dgm:spPr/>
      <dgm:t>
        <a:bodyPr/>
        <a:lstStyle/>
        <a:p>
          <a:endParaRPr lang="en-US"/>
        </a:p>
      </dgm:t>
    </dgm:pt>
    <dgm:pt modelId="{03AFD247-78DF-4D70-BF0D-FA578EE4E8C2}">
      <dgm:prSet/>
      <dgm:spPr/>
      <dgm:t>
        <a:bodyPr/>
        <a:lstStyle/>
        <a:p>
          <a:r>
            <a:rPr lang="pl-PL" b="1"/>
            <a:t>Informacje dla konsumentów – </a:t>
          </a:r>
          <a:r>
            <a:rPr lang="pl-PL"/>
            <a:t>producenci muszą dostarczać odpowiednie instrukcje i informacje na temat bezpieczeństwa w języku zrozumiałym dla konsumentów. </a:t>
          </a:r>
          <a:endParaRPr lang="en-US"/>
        </a:p>
      </dgm:t>
    </dgm:pt>
    <dgm:pt modelId="{15E8D151-A5D2-4903-9B15-0FFFB95C3AA9}" type="parTrans" cxnId="{C2524A0A-99BC-4C20-B5B8-E46461AB77A7}">
      <dgm:prSet/>
      <dgm:spPr/>
      <dgm:t>
        <a:bodyPr/>
        <a:lstStyle/>
        <a:p>
          <a:endParaRPr lang="en-US"/>
        </a:p>
      </dgm:t>
    </dgm:pt>
    <dgm:pt modelId="{737665D0-48E1-474C-9A8B-790B46F289F2}" type="sibTrans" cxnId="{C2524A0A-99BC-4C20-B5B8-E46461AB77A7}">
      <dgm:prSet/>
      <dgm:spPr/>
      <dgm:t>
        <a:bodyPr/>
        <a:lstStyle/>
        <a:p>
          <a:endParaRPr lang="en-US"/>
        </a:p>
      </dgm:t>
    </dgm:pt>
    <dgm:pt modelId="{61A830FE-0447-405C-8CCA-4192468A9A23}">
      <dgm:prSet/>
      <dgm:spPr/>
      <dgm:t>
        <a:bodyPr/>
        <a:lstStyle/>
        <a:p>
          <a:r>
            <a:rPr lang="pl-PL" b="1"/>
            <a:t>Reagowanie na zagrożenie – </a:t>
          </a:r>
          <a:r>
            <a:rPr lang="pl-PL"/>
            <a:t>w przypadku wykrycia zagrożenia, producenci i inne podmioty w łańcuchu dostaw mają obowiązek podjąć natychmiastowe działania naprawcze i poinformować odpowiednie organy.</a:t>
          </a:r>
          <a:endParaRPr lang="en-US"/>
        </a:p>
      </dgm:t>
    </dgm:pt>
    <dgm:pt modelId="{FF79D6B7-77F2-4110-85D8-F64DA693E311}" type="parTrans" cxnId="{EE959F14-E1D9-4037-BC30-731E3289009D}">
      <dgm:prSet/>
      <dgm:spPr/>
      <dgm:t>
        <a:bodyPr/>
        <a:lstStyle/>
        <a:p>
          <a:endParaRPr lang="en-US"/>
        </a:p>
      </dgm:t>
    </dgm:pt>
    <dgm:pt modelId="{65B289D2-7A5A-4F48-A6E2-7D3AD520F3EE}" type="sibTrans" cxnId="{EE959F14-E1D9-4037-BC30-731E3289009D}">
      <dgm:prSet/>
      <dgm:spPr/>
      <dgm:t>
        <a:bodyPr/>
        <a:lstStyle/>
        <a:p>
          <a:endParaRPr lang="en-US"/>
        </a:p>
      </dgm:t>
    </dgm:pt>
    <dgm:pt modelId="{3075ACBC-F180-614E-A9C0-E844065266BF}" type="pres">
      <dgm:prSet presAssocID="{88053FE5-41D4-4B2E-868A-17DA7365A496}" presName="diagram" presStyleCnt="0">
        <dgm:presLayoutVars>
          <dgm:dir/>
          <dgm:resizeHandles val="exact"/>
        </dgm:presLayoutVars>
      </dgm:prSet>
      <dgm:spPr/>
    </dgm:pt>
    <dgm:pt modelId="{C22AB0F1-E8AA-A64A-A6F6-C9FCE4048BCA}" type="pres">
      <dgm:prSet presAssocID="{6797253D-4509-426F-9AF9-DF621CB830BD}" presName="node" presStyleLbl="node1" presStyleIdx="0" presStyleCnt="10">
        <dgm:presLayoutVars>
          <dgm:bulletEnabled val="1"/>
        </dgm:presLayoutVars>
      </dgm:prSet>
      <dgm:spPr/>
    </dgm:pt>
    <dgm:pt modelId="{37B2C7FC-63A7-5147-B33A-EDA5DB2DACCF}" type="pres">
      <dgm:prSet presAssocID="{F01731E7-E615-401D-B6E1-258D76433383}" presName="sibTrans" presStyleCnt="0"/>
      <dgm:spPr/>
    </dgm:pt>
    <dgm:pt modelId="{B39560C4-644C-B04D-B33C-DA007CE7DA94}" type="pres">
      <dgm:prSet presAssocID="{3D67ABC4-C0B0-4FF3-8CE6-339F6253E072}" presName="node" presStyleLbl="node1" presStyleIdx="1" presStyleCnt="10">
        <dgm:presLayoutVars>
          <dgm:bulletEnabled val="1"/>
        </dgm:presLayoutVars>
      </dgm:prSet>
      <dgm:spPr/>
    </dgm:pt>
    <dgm:pt modelId="{8163A0DA-4A40-6849-BE53-88C93722DD9F}" type="pres">
      <dgm:prSet presAssocID="{764DA368-92B8-4B83-A71D-790C609AF2AC}" presName="sibTrans" presStyleCnt="0"/>
      <dgm:spPr/>
    </dgm:pt>
    <dgm:pt modelId="{5DB444AB-FFA3-FB4B-ABA8-A2A21E30233B}" type="pres">
      <dgm:prSet presAssocID="{4686CA04-5626-4C2D-A43D-B804FCAFAAE1}" presName="node" presStyleLbl="node1" presStyleIdx="2" presStyleCnt="10">
        <dgm:presLayoutVars>
          <dgm:bulletEnabled val="1"/>
        </dgm:presLayoutVars>
      </dgm:prSet>
      <dgm:spPr/>
    </dgm:pt>
    <dgm:pt modelId="{D9C95099-794E-6549-896F-FA5F4C979EB9}" type="pres">
      <dgm:prSet presAssocID="{D7D7CCF4-5782-459C-8FD1-9335D18B5D7F}" presName="sibTrans" presStyleCnt="0"/>
      <dgm:spPr/>
    </dgm:pt>
    <dgm:pt modelId="{F92F0D8E-4C76-C74A-928B-3BCCCF81A3C4}" type="pres">
      <dgm:prSet presAssocID="{02D204BA-8A4D-4645-9478-00F1A7EA43EE}" presName="node" presStyleLbl="node1" presStyleIdx="3" presStyleCnt="10">
        <dgm:presLayoutVars>
          <dgm:bulletEnabled val="1"/>
        </dgm:presLayoutVars>
      </dgm:prSet>
      <dgm:spPr/>
    </dgm:pt>
    <dgm:pt modelId="{D0C3EAB2-71B5-B24D-8BA3-F880C64D26BA}" type="pres">
      <dgm:prSet presAssocID="{BEE5315B-DE3D-4330-A4A8-8D0303E8ED35}" presName="sibTrans" presStyleCnt="0"/>
      <dgm:spPr/>
    </dgm:pt>
    <dgm:pt modelId="{BD1DD531-02F9-D64E-8FA6-2EA935E969A8}" type="pres">
      <dgm:prSet presAssocID="{96C2CDDC-B184-43E2-A2F2-A18BC98CD7CA}" presName="node" presStyleLbl="node1" presStyleIdx="4" presStyleCnt="10">
        <dgm:presLayoutVars>
          <dgm:bulletEnabled val="1"/>
        </dgm:presLayoutVars>
      </dgm:prSet>
      <dgm:spPr/>
    </dgm:pt>
    <dgm:pt modelId="{727437EC-33E6-D44C-8C0C-919F419C66A8}" type="pres">
      <dgm:prSet presAssocID="{9CF6DE3C-7E8C-490C-AEEC-7669457D9998}" presName="sibTrans" presStyleCnt="0"/>
      <dgm:spPr/>
    </dgm:pt>
    <dgm:pt modelId="{A758B02F-3067-A341-A449-4F604171D3E2}" type="pres">
      <dgm:prSet presAssocID="{8B2640B4-551B-4657-965B-64E152773A3A}" presName="node" presStyleLbl="node1" presStyleIdx="5" presStyleCnt="10">
        <dgm:presLayoutVars>
          <dgm:bulletEnabled val="1"/>
        </dgm:presLayoutVars>
      </dgm:prSet>
      <dgm:spPr/>
    </dgm:pt>
    <dgm:pt modelId="{0C320EBF-9AF2-5343-BA13-74C03DE6D9F7}" type="pres">
      <dgm:prSet presAssocID="{1F88BA44-DADB-4654-BB62-AADA4563BF98}" presName="sibTrans" presStyleCnt="0"/>
      <dgm:spPr/>
    </dgm:pt>
    <dgm:pt modelId="{3692A425-14D6-6246-B737-1A988C74282E}" type="pres">
      <dgm:prSet presAssocID="{6C1D7879-4433-471D-9911-6DA21FCF6488}" presName="node" presStyleLbl="node1" presStyleIdx="6" presStyleCnt="10">
        <dgm:presLayoutVars>
          <dgm:bulletEnabled val="1"/>
        </dgm:presLayoutVars>
      </dgm:prSet>
      <dgm:spPr/>
    </dgm:pt>
    <dgm:pt modelId="{76B8F179-4611-6A4B-8AE9-471B1E40F65E}" type="pres">
      <dgm:prSet presAssocID="{89946A5A-B128-4486-969B-7CB962F86229}" presName="sibTrans" presStyleCnt="0"/>
      <dgm:spPr/>
    </dgm:pt>
    <dgm:pt modelId="{0A9BE3E3-A11D-BB49-A4C7-0F886BAC13AE}" type="pres">
      <dgm:prSet presAssocID="{05D497A3-B966-4705-B0C4-2D5B109D70C0}" presName="node" presStyleLbl="node1" presStyleIdx="7" presStyleCnt="10">
        <dgm:presLayoutVars>
          <dgm:bulletEnabled val="1"/>
        </dgm:presLayoutVars>
      </dgm:prSet>
      <dgm:spPr/>
    </dgm:pt>
    <dgm:pt modelId="{63976B1C-AD5E-634B-9633-6099AC3D989D}" type="pres">
      <dgm:prSet presAssocID="{DDB5B38B-82FD-45FD-A37B-4EA9499A4A12}" presName="sibTrans" presStyleCnt="0"/>
      <dgm:spPr/>
    </dgm:pt>
    <dgm:pt modelId="{C30EDECB-BD3D-A744-BF9A-4228D31DA719}" type="pres">
      <dgm:prSet presAssocID="{03AFD247-78DF-4D70-BF0D-FA578EE4E8C2}" presName="node" presStyleLbl="node1" presStyleIdx="8" presStyleCnt="10">
        <dgm:presLayoutVars>
          <dgm:bulletEnabled val="1"/>
        </dgm:presLayoutVars>
      </dgm:prSet>
      <dgm:spPr/>
    </dgm:pt>
    <dgm:pt modelId="{D26E6B11-602D-4F44-90DF-EDF52600D1CC}" type="pres">
      <dgm:prSet presAssocID="{737665D0-48E1-474C-9A8B-790B46F289F2}" presName="sibTrans" presStyleCnt="0"/>
      <dgm:spPr/>
    </dgm:pt>
    <dgm:pt modelId="{B2148CA1-E739-8E4E-89DC-FCE49705926A}" type="pres">
      <dgm:prSet presAssocID="{61A830FE-0447-405C-8CCA-4192468A9A23}" presName="node" presStyleLbl="node1" presStyleIdx="9" presStyleCnt="10">
        <dgm:presLayoutVars>
          <dgm:bulletEnabled val="1"/>
        </dgm:presLayoutVars>
      </dgm:prSet>
      <dgm:spPr/>
    </dgm:pt>
  </dgm:ptLst>
  <dgm:cxnLst>
    <dgm:cxn modelId="{C2524A0A-99BC-4C20-B5B8-E46461AB77A7}" srcId="{88053FE5-41D4-4B2E-868A-17DA7365A496}" destId="{03AFD247-78DF-4D70-BF0D-FA578EE4E8C2}" srcOrd="8" destOrd="0" parTransId="{15E8D151-A5D2-4903-9B15-0FFFB95C3AA9}" sibTransId="{737665D0-48E1-474C-9A8B-790B46F289F2}"/>
    <dgm:cxn modelId="{95D86A13-0AE3-4B95-A01D-E8AFD9C32A01}" srcId="{88053FE5-41D4-4B2E-868A-17DA7365A496}" destId="{3D67ABC4-C0B0-4FF3-8CE6-339F6253E072}" srcOrd="1" destOrd="0" parTransId="{B9A8552E-6897-45C7-B4A4-3A2DB5C2D6FB}" sibTransId="{764DA368-92B8-4B83-A71D-790C609AF2AC}"/>
    <dgm:cxn modelId="{EE959F14-E1D9-4037-BC30-731E3289009D}" srcId="{88053FE5-41D4-4B2E-868A-17DA7365A496}" destId="{61A830FE-0447-405C-8CCA-4192468A9A23}" srcOrd="9" destOrd="0" parTransId="{FF79D6B7-77F2-4110-85D8-F64DA693E311}" sibTransId="{65B289D2-7A5A-4F48-A6E2-7D3AD520F3EE}"/>
    <dgm:cxn modelId="{E7086B26-AC86-C940-8A2E-1343BC53553A}" type="presOf" srcId="{03AFD247-78DF-4D70-BF0D-FA578EE4E8C2}" destId="{C30EDECB-BD3D-A744-BF9A-4228D31DA719}" srcOrd="0" destOrd="0" presId="urn:microsoft.com/office/officeart/2005/8/layout/default"/>
    <dgm:cxn modelId="{793A1D29-CEE4-6548-823D-1C6D75C182E7}" type="presOf" srcId="{4686CA04-5626-4C2D-A43D-B804FCAFAAE1}" destId="{5DB444AB-FFA3-FB4B-ABA8-A2A21E30233B}" srcOrd="0" destOrd="0" presId="urn:microsoft.com/office/officeart/2005/8/layout/default"/>
    <dgm:cxn modelId="{D6756438-9867-48B9-A80A-2BB13808B103}" srcId="{88053FE5-41D4-4B2E-868A-17DA7365A496}" destId="{02D204BA-8A4D-4645-9478-00F1A7EA43EE}" srcOrd="3" destOrd="0" parTransId="{ADA20B00-C46E-4B95-BA99-CDA32BE6060F}" sibTransId="{BEE5315B-DE3D-4330-A4A8-8D0303E8ED35}"/>
    <dgm:cxn modelId="{12F44E3C-F4C9-9E4A-9176-DCF929ADDC68}" type="presOf" srcId="{02D204BA-8A4D-4645-9478-00F1A7EA43EE}" destId="{F92F0D8E-4C76-C74A-928B-3BCCCF81A3C4}" srcOrd="0" destOrd="0" presId="urn:microsoft.com/office/officeart/2005/8/layout/default"/>
    <dgm:cxn modelId="{C2B16C3D-A4AA-E54E-A2A2-9AC831E69EC8}" type="presOf" srcId="{6C1D7879-4433-471D-9911-6DA21FCF6488}" destId="{3692A425-14D6-6246-B737-1A988C74282E}" srcOrd="0" destOrd="0" presId="urn:microsoft.com/office/officeart/2005/8/layout/default"/>
    <dgm:cxn modelId="{B91B6456-8503-0940-9452-A8C9D03C8172}" type="presOf" srcId="{8B2640B4-551B-4657-965B-64E152773A3A}" destId="{A758B02F-3067-A341-A449-4F604171D3E2}" srcOrd="0" destOrd="0" presId="urn:microsoft.com/office/officeart/2005/8/layout/default"/>
    <dgm:cxn modelId="{DCE85F81-E64B-4098-BBE6-3D127F352468}" srcId="{88053FE5-41D4-4B2E-868A-17DA7365A496}" destId="{6797253D-4509-426F-9AF9-DF621CB830BD}" srcOrd="0" destOrd="0" parTransId="{83348CA9-FB4F-43C8-B05D-9B3AAED87595}" sibTransId="{F01731E7-E615-401D-B6E1-258D76433383}"/>
    <dgm:cxn modelId="{DD6BD082-4168-4DA5-BD10-8A17F782B1BD}" srcId="{88053FE5-41D4-4B2E-868A-17DA7365A496}" destId="{96C2CDDC-B184-43E2-A2F2-A18BC98CD7CA}" srcOrd="4" destOrd="0" parTransId="{D2479FB6-74F7-49EE-9DDE-A4A76B1546BD}" sibTransId="{9CF6DE3C-7E8C-490C-AEEC-7669457D9998}"/>
    <dgm:cxn modelId="{C89F2A8C-2DD4-445E-9BBB-F150F6FA2F44}" srcId="{88053FE5-41D4-4B2E-868A-17DA7365A496}" destId="{6C1D7879-4433-471D-9911-6DA21FCF6488}" srcOrd="6" destOrd="0" parTransId="{C045384B-9F9C-4AD4-926B-913B96A5A6DB}" sibTransId="{89946A5A-B128-4486-969B-7CB962F86229}"/>
    <dgm:cxn modelId="{38FC8E97-BA89-7243-98BB-E742602ED185}" type="presOf" srcId="{88053FE5-41D4-4B2E-868A-17DA7365A496}" destId="{3075ACBC-F180-614E-A9C0-E844065266BF}" srcOrd="0" destOrd="0" presId="urn:microsoft.com/office/officeart/2005/8/layout/default"/>
    <dgm:cxn modelId="{07D691AA-E1DD-4FE5-9484-5CDCC7CC90E5}" srcId="{88053FE5-41D4-4B2E-868A-17DA7365A496}" destId="{8B2640B4-551B-4657-965B-64E152773A3A}" srcOrd="5" destOrd="0" parTransId="{BC0760D4-87F2-4489-B9DC-FF5E891F17D4}" sibTransId="{1F88BA44-DADB-4654-BB62-AADA4563BF98}"/>
    <dgm:cxn modelId="{040D17AB-9454-45A3-92C2-B227E590418E}" srcId="{88053FE5-41D4-4B2E-868A-17DA7365A496}" destId="{05D497A3-B966-4705-B0C4-2D5B109D70C0}" srcOrd="7" destOrd="0" parTransId="{6E695812-3D91-4229-BC63-FAE923A5F22F}" sibTransId="{DDB5B38B-82FD-45FD-A37B-4EA9499A4A12}"/>
    <dgm:cxn modelId="{20AACAAB-2CAF-F341-BB17-4F710B329CDC}" type="presOf" srcId="{3D67ABC4-C0B0-4FF3-8CE6-339F6253E072}" destId="{B39560C4-644C-B04D-B33C-DA007CE7DA94}" srcOrd="0" destOrd="0" presId="urn:microsoft.com/office/officeart/2005/8/layout/default"/>
    <dgm:cxn modelId="{15DE66B3-4C74-43EB-A940-7221A4207C53}" srcId="{88053FE5-41D4-4B2E-868A-17DA7365A496}" destId="{4686CA04-5626-4C2D-A43D-B804FCAFAAE1}" srcOrd="2" destOrd="0" parTransId="{09C86A82-4988-4BBA-9D68-1223C617DC6D}" sibTransId="{D7D7CCF4-5782-459C-8FD1-9335D18B5D7F}"/>
    <dgm:cxn modelId="{D06C6EBC-253E-B14E-8065-258DAFF04B5B}" type="presOf" srcId="{61A830FE-0447-405C-8CCA-4192468A9A23}" destId="{B2148CA1-E739-8E4E-89DC-FCE49705926A}" srcOrd="0" destOrd="0" presId="urn:microsoft.com/office/officeart/2005/8/layout/default"/>
    <dgm:cxn modelId="{3EAFC2BC-D7B4-1647-BAA7-5CA6A38E092E}" type="presOf" srcId="{6797253D-4509-426F-9AF9-DF621CB830BD}" destId="{C22AB0F1-E8AA-A64A-A6F6-C9FCE4048BCA}" srcOrd="0" destOrd="0" presId="urn:microsoft.com/office/officeart/2005/8/layout/default"/>
    <dgm:cxn modelId="{C4DA6ADB-32B3-454D-A4C6-F01D3CF410B9}" type="presOf" srcId="{05D497A3-B966-4705-B0C4-2D5B109D70C0}" destId="{0A9BE3E3-A11D-BB49-A4C7-0F886BAC13AE}" srcOrd="0" destOrd="0" presId="urn:microsoft.com/office/officeart/2005/8/layout/default"/>
    <dgm:cxn modelId="{5143B5FE-F336-8F42-8500-0BFA512C1B70}" type="presOf" srcId="{96C2CDDC-B184-43E2-A2F2-A18BC98CD7CA}" destId="{BD1DD531-02F9-D64E-8FA6-2EA935E969A8}" srcOrd="0" destOrd="0" presId="urn:microsoft.com/office/officeart/2005/8/layout/default"/>
    <dgm:cxn modelId="{9BE10BDB-6E11-8C49-81CE-6B17FFE3D022}" type="presParOf" srcId="{3075ACBC-F180-614E-A9C0-E844065266BF}" destId="{C22AB0F1-E8AA-A64A-A6F6-C9FCE4048BCA}" srcOrd="0" destOrd="0" presId="urn:microsoft.com/office/officeart/2005/8/layout/default"/>
    <dgm:cxn modelId="{913A6EF2-8C8A-E943-956F-C55865A92AFE}" type="presParOf" srcId="{3075ACBC-F180-614E-A9C0-E844065266BF}" destId="{37B2C7FC-63A7-5147-B33A-EDA5DB2DACCF}" srcOrd="1" destOrd="0" presId="urn:microsoft.com/office/officeart/2005/8/layout/default"/>
    <dgm:cxn modelId="{3F3BDAF7-3924-AF47-A66B-AB2C164E6DB4}" type="presParOf" srcId="{3075ACBC-F180-614E-A9C0-E844065266BF}" destId="{B39560C4-644C-B04D-B33C-DA007CE7DA94}" srcOrd="2" destOrd="0" presId="urn:microsoft.com/office/officeart/2005/8/layout/default"/>
    <dgm:cxn modelId="{FDCA56B8-85F1-264B-89F2-0C85FDA25261}" type="presParOf" srcId="{3075ACBC-F180-614E-A9C0-E844065266BF}" destId="{8163A0DA-4A40-6849-BE53-88C93722DD9F}" srcOrd="3" destOrd="0" presId="urn:microsoft.com/office/officeart/2005/8/layout/default"/>
    <dgm:cxn modelId="{146233EC-82B8-2240-A15D-CBFB556FC0CB}" type="presParOf" srcId="{3075ACBC-F180-614E-A9C0-E844065266BF}" destId="{5DB444AB-FFA3-FB4B-ABA8-A2A21E30233B}" srcOrd="4" destOrd="0" presId="urn:microsoft.com/office/officeart/2005/8/layout/default"/>
    <dgm:cxn modelId="{F2C1146B-B3AE-CD44-8924-8FADD71167D8}" type="presParOf" srcId="{3075ACBC-F180-614E-A9C0-E844065266BF}" destId="{D9C95099-794E-6549-896F-FA5F4C979EB9}" srcOrd="5" destOrd="0" presId="urn:microsoft.com/office/officeart/2005/8/layout/default"/>
    <dgm:cxn modelId="{98CF5BF7-0A6B-0346-BD32-2C8F8E0E2D12}" type="presParOf" srcId="{3075ACBC-F180-614E-A9C0-E844065266BF}" destId="{F92F0D8E-4C76-C74A-928B-3BCCCF81A3C4}" srcOrd="6" destOrd="0" presId="urn:microsoft.com/office/officeart/2005/8/layout/default"/>
    <dgm:cxn modelId="{272A610F-D3DB-9241-8B3C-8E835E2CD17A}" type="presParOf" srcId="{3075ACBC-F180-614E-A9C0-E844065266BF}" destId="{D0C3EAB2-71B5-B24D-8BA3-F880C64D26BA}" srcOrd="7" destOrd="0" presId="urn:microsoft.com/office/officeart/2005/8/layout/default"/>
    <dgm:cxn modelId="{17D02A24-7A0B-2144-9861-3344C5AC2E36}" type="presParOf" srcId="{3075ACBC-F180-614E-A9C0-E844065266BF}" destId="{BD1DD531-02F9-D64E-8FA6-2EA935E969A8}" srcOrd="8" destOrd="0" presId="urn:microsoft.com/office/officeart/2005/8/layout/default"/>
    <dgm:cxn modelId="{53DF86F1-8047-9E46-BCBE-69D4E5A85F20}" type="presParOf" srcId="{3075ACBC-F180-614E-A9C0-E844065266BF}" destId="{727437EC-33E6-D44C-8C0C-919F419C66A8}" srcOrd="9" destOrd="0" presId="urn:microsoft.com/office/officeart/2005/8/layout/default"/>
    <dgm:cxn modelId="{89DD106E-956A-8A43-A3D1-352E5716A7C9}" type="presParOf" srcId="{3075ACBC-F180-614E-A9C0-E844065266BF}" destId="{A758B02F-3067-A341-A449-4F604171D3E2}" srcOrd="10" destOrd="0" presId="urn:microsoft.com/office/officeart/2005/8/layout/default"/>
    <dgm:cxn modelId="{AD36C324-AB04-2E44-B4AC-D88A9E126491}" type="presParOf" srcId="{3075ACBC-F180-614E-A9C0-E844065266BF}" destId="{0C320EBF-9AF2-5343-BA13-74C03DE6D9F7}" srcOrd="11" destOrd="0" presId="urn:microsoft.com/office/officeart/2005/8/layout/default"/>
    <dgm:cxn modelId="{F53A2AAB-A112-E648-B7B7-9BC8F7D6F09C}" type="presParOf" srcId="{3075ACBC-F180-614E-A9C0-E844065266BF}" destId="{3692A425-14D6-6246-B737-1A988C74282E}" srcOrd="12" destOrd="0" presId="urn:microsoft.com/office/officeart/2005/8/layout/default"/>
    <dgm:cxn modelId="{492B0771-DDDD-B246-BCC2-938D17D1D676}" type="presParOf" srcId="{3075ACBC-F180-614E-A9C0-E844065266BF}" destId="{76B8F179-4611-6A4B-8AE9-471B1E40F65E}" srcOrd="13" destOrd="0" presId="urn:microsoft.com/office/officeart/2005/8/layout/default"/>
    <dgm:cxn modelId="{0A1B9D1E-F958-6242-ADCD-9A534DB08AD8}" type="presParOf" srcId="{3075ACBC-F180-614E-A9C0-E844065266BF}" destId="{0A9BE3E3-A11D-BB49-A4C7-0F886BAC13AE}" srcOrd="14" destOrd="0" presId="urn:microsoft.com/office/officeart/2005/8/layout/default"/>
    <dgm:cxn modelId="{D46BC9C1-C0A2-8449-B7F8-E782FC3FEA14}" type="presParOf" srcId="{3075ACBC-F180-614E-A9C0-E844065266BF}" destId="{63976B1C-AD5E-634B-9633-6099AC3D989D}" srcOrd="15" destOrd="0" presId="urn:microsoft.com/office/officeart/2005/8/layout/default"/>
    <dgm:cxn modelId="{AE0A0B2C-2C5B-7D4D-AED3-4C1C95CC3DBB}" type="presParOf" srcId="{3075ACBC-F180-614E-A9C0-E844065266BF}" destId="{C30EDECB-BD3D-A744-BF9A-4228D31DA719}" srcOrd="16" destOrd="0" presId="urn:microsoft.com/office/officeart/2005/8/layout/default"/>
    <dgm:cxn modelId="{D8236570-FDAA-1E46-AD63-BCBE31BB0A9F}" type="presParOf" srcId="{3075ACBC-F180-614E-A9C0-E844065266BF}" destId="{D26E6B11-602D-4F44-90DF-EDF52600D1CC}" srcOrd="17" destOrd="0" presId="urn:microsoft.com/office/officeart/2005/8/layout/default"/>
    <dgm:cxn modelId="{D08CF8ED-CA64-B94B-BE94-5212DBF51AA2}" type="presParOf" srcId="{3075ACBC-F180-614E-A9C0-E844065266BF}" destId="{B2148CA1-E739-8E4E-89DC-FCE49705926A}"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D9F3B3-9F69-4829-A6BF-E340A4F552E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C5C1AC0-8EB8-430E-83C6-404D37AE6224}">
      <dgm:prSet/>
      <dgm:spPr/>
      <dgm:t>
        <a:bodyPr/>
        <a:lstStyle/>
        <a:p>
          <a:r>
            <a:rPr lang="pl-PL" b="1"/>
            <a:t>Zapewnienie bezpieczeństwa produktu przed wprowadzeniem na rynek</a:t>
          </a:r>
          <a:r>
            <a:rPr lang="pl-PL"/>
            <a:t> – producenci są zobowiązani do projektowania i wytwarzania produktów zgodnie z ogólnymi wymogami bezpieczeństwa, tak aby były one bezpieczne przez cały okres ich użytkowania. </a:t>
          </a:r>
          <a:endParaRPr lang="en-US"/>
        </a:p>
      </dgm:t>
    </dgm:pt>
    <dgm:pt modelId="{4D7EAFAF-80D5-4795-82C2-23E9E70FD3B2}" type="parTrans" cxnId="{006AE407-8727-482B-AA20-0C2CB8CE0C40}">
      <dgm:prSet/>
      <dgm:spPr/>
      <dgm:t>
        <a:bodyPr/>
        <a:lstStyle/>
        <a:p>
          <a:endParaRPr lang="en-US"/>
        </a:p>
      </dgm:t>
    </dgm:pt>
    <dgm:pt modelId="{6D3B9076-85FB-4A53-98AE-CAA9C6197318}" type="sibTrans" cxnId="{006AE407-8727-482B-AA20-0C2CB8CE0C40}">
      <dgm:prSet/>
      <dgm:spPr/>
      <dgm:t>
        <a:bodyPr/>
        <a:lstStyle/>
        <a:p>
          <a:endParaRPr lang="en-US"/>
        </a:p>
      </dgm:t>
    </dgm:pt>
    <dgm:pt modelId="{C2B2417C-A1F5-446F-9A00-5C39EF2E52B8}">
      <dgm:prSet/>
      <dgm:spPr/>
      <dgm:t>
        <a:bodyPr/>
        <a:lstStyle/>
        <a:p>
          <a:r>
            <a:rPr lang="pl-PL" b="1"/>
            <a:t>Analiza ryzyka i dokumentacja techniczna</a:t>
          </a:r>
          <a:r>
            <a:rPr lang="pl-PL"/>
            <a:t>- przed wprowadzeniem produktu na rynek, producent musi przeprowadzić wewnętrzną analizę ryzyka oraz sporządzić dokumentację techniczną zawierającą ogólny opis produktu, analizę możliwych ryzyk oraz wykaz odpowiednich norm europejskich. Dokumentacja ta powinna być przechowywana przez 10 lat. </a:t>
          </a:r>
          <a:endParaRPr lang="en-US"/>
        </a:p>
      </dgm:t>
    </dgm:pt>
    <dgm:pt modelId="{97F83C79-975D-432D-A4B5-BE1DA2FD3B7C}" type="parTrans" cxnId="{5DA1896B-6995-4A6B-90FF-5CB26A3565A3}">
      <dgm:prSet/>
      <dgm:spPr/>
      <dgm:t>
        <a:bodyPr/>
        <a:lstStyle/>
        <a:p>
          <a:endParaRPr lang="en-US"/>
        </a:p>
      </dgm:t>
    </dgm:pt>
    <dgm:pt modelId="{DA368267-925F-41FD-8072-D107CA13D01E}" type="sibTrans" cxnId="{5DA1896B-6995-4A6B-90FF-5CB26A3565A3}">
      <dgm:prSet/>
      <dgm:spPr/>
      <dgm:t>
        <a:bodyPr/>
        <a:lstStyle/>
        <a:p>
          <a:endParaRPr lang="en-US"/>
        </a:p>
      </dgm:t>
    </dgm:pt>
    <dgm:pt modelId="{5462D661-5F87-4B6A-8CC7-FE18765269FD}">
      <dgm:prSet/>
      <dgm:spPr/>
      <dgm:t>
        <a:bodyPr/>
        <a:lstStyle/>
        <a:p>
          <a:r>
            <a:rPr lang="pl-PL" b="1"/>
            <a:t>Zgodność produkcji seryjnej </a:t>
          </a:r>
          <a:r>
            <a:rPr lang="pl-PL"/>
            <a:t>– producent musi zapewnić, że produkty produkowane seryjnie spełniają wymagania bezpieczeństwa, wprowadzając odpowiednie procedury. </a:t>
          </a:r>
          <a:endParaRPr lang="en-US"/>
        </a:p>
      </dgm:t>
    </dgm:pt>
    <dgm:pt modelId="{AE6CBC6B-8C0B-4673-8608-8B3778A309DC}" type="parTrans" cxnId="{4442C01D-7A1A-4B82-9D09-5931AFE2AE57}">
      <dgm:prSet/>
      <dgm:spPr/>
      <dgm:t>
        <a:bodyPr/>
        <a:lstStyle/>
        <a:p>
          <a:endParaRPr lang="en-US"/>
        </a:p>
      </dgm:t>
    </dgm:pt>
    <dgm:pt modelId="{0E020C50-1353-4DB6-8C75-D88298C42D3D}" type="sibTrans" cxnId="{4442C01D-7A1A-4B82-9D09-5931AFE2AE57}">
      <dgm:prSet/>
      <dgm:spPr/>
      <dgm:t>
        <a:bodyPr/>
        <a:lstStyle/>
        <a:p>
          <a:endParaRPr lang="en-US"/>
        </a:p>
      </dgm:t>
    </dgm:pt>
    <dgm:pt modelId="{BFCD2C73-7F95-41AF-82F8-1E917BAEAA34}">
      <dgm:prSet/>
      <dgm:spPr/>
      <dgm:t>
        <a:bodyPr/>
        <a:lstStyle/>
        <a:p>
          <a:r>
            <a:rPr lang="pl-PL" b="1"/>
            <a:t>Oznaczenie identyfikacyjne </a:t>
          </a:r>
          <a:r>
            <a:rPr lang="pl-PL"/>
            <a:t>– produkt powinien posiadać numer typu, partii lub serii, umożliwiający jego identyfikację. W razie potrzeby, te informacje mogą być umieszczone na opakowaniu lub w dokumencie dołączonym do produktu. </a:t>
          </a:r>
          <a:endParaRPr lang="en-US"/>
        </a:p>
      </dgm:t>
    </dgm:pt>
    <dgm:pt modelId="{F55374E3-C18A-4F10-A699-ACB086CE6A6E}" type="parTrans" cxnId="{E6590E0D-CDC8-4B96-837C-91FD3A29EF71}">
      <dgm:prSet/>
      <dgm:spPr/>
      <dgm:t>
        <a:bodyPr/>
        <a:lstStyle/>
        <a:p>
          <a:endParaRPr lang="en-US"/>
        </a:p>
      </dgm:t>
    </dgm:pt>
    <dgm:pt modelId="{A715CF3B-C276-4DBB-832F-7DA558D7058D}" type="sibTrans" cxnId="{E6590E0D-CDC8-4B96-837C-91FD3A29EF71}">
      <dgm:prSet/>
      <dgm:spPr/>
      <dgm:t>
        <a:bodyPr/>
        <a:lstStyle/>
        <a:p>
          <a:endParaRPr lang="en-US"/>
        </a:p>
      </dgm:t>
    </dgm:pt>
    <dgm:pt modelId="{3B0D70FD-339A-4EBD-ABDD-5CDF3D85E1EB}">
      <dgm:prSet/>
      <dgm:spPr/>
      <dgm:t>
        <a:bodyPr/>
        <a:lstStyle/>
        <a:p>
          <a:r>
            <a:rPr lang="pl-PL" b="1" dirty="0"/>
            <a:t>Dane kontaktowe producenta </a:t>
          </a:r>
          <a:r>
            <a:rPr lang="pl-PL" dirty="0"/>
            <a:t>– na produkcie (lub opakowaniu, jeśli to niemożliwe) należy umieścić nazwę producenta, zarejestrowany znak towarowy, adres pocztowy i adres elektroniczny. </a:t>
          </a:r>
          <a:endParaRPr lang="en-US" dirty="0"/>
        </a:p>
      </dgm:t>
    </dgm:pt>
    <dgm:pt modelId="{9D9B174A-E959-4507-A922-42DDC4F4FC0D}" type="parTrans" cxnId="{BBFFA4AC-9E36-4A0D-A3F6-F5A5C2A4B95C}">
      <dgm:prSet/>
      <dgm:spPr/>
      <dgm:t>
        <a:bodyPr/>
        <a:lstStyle/>
        <a:p>
          <a:endParaRPr lang="en-US"/>
        </a:p>
      </dgm:t>
    </dgm:pt>
    <dgm:pt modelId="{4D179EF5-17A0-42C1-B101-04B2DB226C20}" type="sibTrans" cxnId="{BBFFA4AC-9E36-4A0D-A3F6-F5A5C2A4B95C}">
      <dgm:prSet/>
      <dgm:spPr/>
      <dgm:t>
        <a:bodyPr/>
        <a:lstStyle/>
        <a:p>
          <a:endParaRPr lang="en-US"/>
        </a:p>
      </dgm:t>
    </dgm:pt>
    <dgm:pt modelId="{E55A3648-32D1-403E-8130-E0315C23CB94}">
      <dgm:prSet/>
      <dgm:spPr/>
      <dgm:t>
        <a:bodyPr/>
        <a:lstStyle/>
        <a:p>
          <a:r>
            <a:rPr lang="pl-PL" b="1"/>
            <a:t>Instrukcje i informacje o bezpieczeństwie</a:t>
          </a:r>
          <a:r>
            <a:rPr lang="pl-PL"/>
            <a:t> – Producent powinien dostarczyć jasne instrukcje i informacje na temat bezpiecznego użytkowania produktu, w tym języku zrozumiałym dla konsumentów w danym państwie. </a:t>
          </a:r>
          <a:endParaRPr lang="en-US"/>
        </a:p>
      </dgm:t>
    </dgm:pt>
    <dgm:pt modelId="{5883801E-2EE1-42B5-8A8E-46B1EFBDE7E4}" type="parTrans" cxnId="{B9AF81CB-7D50-4A64-B61B-3D18941E2191}">
      <dgm:prSet/>
      <dgm:spPr/>
      <dgm:t>
        <a:bodyPr/>
        <a:lstStyle/>
        <a:p>
          <a:endParaRPr lang="en-US"/>
        </a:p>
      </dgm:t>
    </dgm:pt>
    <dgm:pt modelId="{6DEF1231-F73D-49A9-9596-DAD913B1F4B7}" type="sibTrans" cxnId="{B9AF81CB-7D50-4A64-B61B-3D18941E2191}">
      <dgm:prSet/>
      <dgm:spPr/>
      <dgm:t>
        <a:bodyPr/>
        <a:lstStyle/>
        <a:p>
          <a:endParaRPr lang="en-US"/>
        </a:p>
      </dgm:t>
    </dgm:pt>
    <dgm:pt modelId="{61FC5871-B6B3-4024-A020-AE0AB0796820}">
      <dgm:prSet/>
      <dgm:spPr/>
      <dgm:t>
        <a:bodyPr/>
        <a:lstStyle/>
        <a:p>
          <a:r>
            <a:rPr lang="pl-PL" b="1"/>
            <a:t>Informowanie o zagrożeniach – </a:t>
          </a:r>
          <a:r>
            <a:rPr lang="pl-PL"/>
            <a:t>Jeśli producent stwierdzi, że produkt może być niebezpieczny, musi natychmiast podjąć odpowiednie kroki, w tym poinformować konsumentów oraz organy nadzoru poprzez portal Safety Business Gateway.</a:t>
          </a:r>
          <a:endParaRPr lang="en-US"/>
        </a:p>
      </dgm:t>
    </dgm:pt>
    <dgm:pt modelId="{8A910478-ADBB-4EDD-B90F-E97EA7E88673}" type="parTrans" cxnId="{978B9D8D-9D88-4534-A991-12854D438267}">
      <dgm:prSet/>
      <dgm:spPr/>
      <dgm:t>
        <a:bodyPr/>
        <a:lstStyle/>
        <a:p>
          <a:endParaRPr lang="en-US"/>
        </a:p>
      </dgm:t>
    </dgm:pt>
    <dgm:pt modelId="{D345205A-74E8-4DB0-8EE2-3E339D6C1269}" type="sibTrans" cxnId="{978B9D8D-9D88-4534-A991-12854D438267}">
      <dgm:prSet/>
      <dgm:spPr/>
      <dgm:t>
        <a:bodyPr/>
        <a:lstStyle/>
        <a:p>
          <a:endParaRPr lang="en-US"/>
        </a:p>
      </dgm:t>
    </dgm:pt>
    <dgm:pt modelId="{064A79CB-AD33-4A0E-99E0-D063C3D2704C}">
      <dgm:prSet/>
      <dgm:spPr/>
      <dgm:t>
        <a:bodyPr/>
        <a:lstStyle/>
        <a:p>
          <a:r>
            <a:rPr lang="pl-PL" b="1"/>
            <a:t>Rejestracja skarg i wypadków-</a:t>
          </a:r>
          <a:r>
            <a:rPr lang="pl-PL"/>
            <a:t> Producent musi prowadzić rejestr skarg dotyczących bezpieczeństwa produktów, przypadków wycofań produktów oraz podejmowania działań naprawczych. W rejestrze przechowywać można tylko niezbędne dane osobowe przez okres nieprzekraczających 5 lat.</a:t>
          </a:r>
          <a:endParaRPr lang="en-US"/>
        </a:p>
      </dgm:t>
    </dgm:pt>
    <dgm:pt modelId="{E58669C5-0AD8-407F-8E10-72E70A50EA12}" type="parTrans" cxnId="{C239EB6E-4A37-4AC3-93DB-935F525880C5}">
      <dgm:prSet/>
      <dgm:spPr/>
      <dgm:t>
        <a:bodyPr/>
        <a:lstStyle/>
        <a:p>
          <a:endParaRPr lang="en-US"/>
        </a:p>
      </dgm:t>
    </dgm:pt>
    <dgm:pt modelId="{BF82C181-B7CA-424B-B1C0-8EF88F8EA279}" type="sibTrans" cxnId="{C239EB6E-4A37-4AC3-93DB-935F525880C5}">
      <dgm:prSet/>
      <dgm:spPr/>
      <dgm:t>
        <a:bodyPr/>
        <a:lstStyle/>
        <a:p>
          <a:endParaRPr lang="en-US"/>
        </a:p>
      </dgm:t>
    </dgm:pt>
    <dgm:pt modelId="{7CBD545B-EE92-C840-B583-3A63709CA8D1}" type="pres">
      <dgm:prSet presAssocID="{A5D9F3B3-9F69-4829-A6BF-E340A4F552E6}" presName="vert0" presStyleCnt="0">
        <dgm:presLayoutVars>
          <dgm:dir/>
          <dgm:animOne val="branch"/>
          <dgm:animLvl val="lvl"/>
        </dgm:presLayoutVars>
      </dgm:prSet>
      <dgm:spPr/>
    </dgm:pt>
    <dgm:pt modelId="{0B0FEB77-F48B-C243-B4D5-717254318904}" type="pres">
      <dgm:prSet presAssocID="{9C5C1AC0-8EB8-430E-83C6-404D37AE6224}" presName="thickLine" presStyleLbl="alignNode1" presStyleIdx="0" presStyleCnt="8"/>
      <dgm:spPr/>
    </dgm:pt>
    <dgm:pt modelId="{F85AF395-0D95-3440-8F76-34F49748A467}" type="pres">
      <dgm:prSet presAssocID="{9C5C1AC0-8EB8-430E-83C6-404D37AE6224}" presName="horz1" presStyleCnt="0"/>
      <dgm:spPr/>
    </dgm:pt>
    <dgm:pt modelId="{E460AE8E-C9BE-B846-8316-4483A18C9640}" type="pres">
      <dgm:prSet presAssocID="{9C5C1AC0-8EB8-430E-83C6-404D37AE6224}" presName="tx1" presStyleLbl="revTx" presStyleIdx="0" presStyleCnt="8"/>
      <dgm:spPr/>
    </dgm:pt>
    <dgm:pt modelId="{1E95B820-4150-224A-A895-6C99C6957041}" type="pres">
      <dgm:prSet presAssocID="{9C5C1AC0-8EB8-430E-83C6-404D37AE6224}" presName="vert1" presStyleCnt="0"/>
      <dgm:spPr/>
    </dgm:pt>
    <dgm:pt modelId="{9A906700-129D-F442-AB6B-621D9574E095}" type="pres">
      <dgm:prSet presAssocID="{C2B2417C-A1F5-446F-9A00-5C39EF2E52B8}" presName="thickLine" presStyleLbl="alignNode1" presStyleIdx="1" presStyleCnt="8"/>
      <dgm:spPr/>
    </dgm:pt>
    <dgm:pt modelId="{3E34C28C-E2D6-D94B-B2DE-8B19AA7958DF}" type="pres">
      <dgm:prSet presAssocID="{C2B2417C-A1F5-446F-9A00-5C39EF2E52B8}" presName="horz1" presStyleCnt="0"/>
      <dgm:spPr/>
    </dgm:pt>
    <dgm:pt modelId="{39520119-E02D-134F-8EC3-E629A8531AA6}" type="pres">
      <dgm:prSet presAssocID="{C2B2417C-A1F5-446F-9A00-5C39EF2E52B8}" presName="tx1" presStyleLbl="revTx" presStyleIdx="1" presStyleCnt="8"/>
      <dgm:spPr/>
    </dgm:pt>
    <dgm:pt modelId="{2EBFB06F-1DA8-6A41-B81B-A54DAD9D7090}" type="pres">
      <dgm:prSet presAssocID="{C2B2417C-A1F5-446F-9A00-5C39EF2E52B8}" presName="vert1" presStyleCnt="0"/>
      <dgm:spPr/>
    </dgm:pt>
    <dgm:pt modelId="{688234F6-732D-D641-A527-708F3B863B8D}" type="pres">
      <dgm:prSet presAssocID="{5462D661-5F87-4B6A-8CC7-FE18765269FD}" presName="thickLine" presStyleLbl="alignNode1" presStyleIdx="2" presStyleCnt="8"/>
      <dgm:spPr/>
    </dgm:pt>
    <dgm:pt modelId="{ABFB700B-C5EC-6240-955C-74DB5BFDA127}" type="pres">
      <dgm:prSet presAssocID="{5462D661-5F87-4B6A-8CC7-FE18765269FD}" presName="horz1" presStyleCnt="0"/>
      <dgm:spPr/>
    </dgm:pt>
    <dgm:pt modelId="{E07D051C-E894-5A4A-AE14-FEAD7E2981A4}" type="pres">
      <dgm:prSet presAssocID="{5462D661-5F87-4B6A-8CC7-FE18765269FD}" presName="tx1" presStyleLbl="revTx" presStyleIdx="2" presStyleCnt="8"/>
      <dgm:spPr/>
    </dgm:pt>
    <dgm:pt modelId="{09948992-3EA4-3843-9F0A-019A6A43C3E6}" type="pres">
      <dgm:prSet presAssocID="{5462D661-5F87-4B6A-8CC7-FE18765269FD}" presName="vert1" presStyleCnt="0"/>
      <dgm:spPr/>
    </dgm:pt>
    <dgm:pt modelId="{70D7C99C-1828-1043-AA8A-9E3A8C50D494}" type="pres">
      <dgm:prSet presAssocID="{BFCD2C73-7F95-41AF-82F8-1E917BAEAA34}" presName="thickLine" presStyleLbl="alignNode1" presStyleIdx="3" presStyleCnt="8"/>
      <dgm:spPr/>
    </dgm:pt>
    <dgm:pt modelId="{9BC0FF5B-FA00-6E45-9E06-8C28E70A762B}" type="pres">
      <dgm:prSet presAssocID="{BFCD2C73-7F95-41AF-82F8-1E917BAEAA34}" presName="horz1" presStyleCnt="0"/>
      <dgm:spPr/>
    </dgm:pt>
    <dgm:pt modelId="{F84443B5-DE7F-764A-A47E-E634F0AFE821}" type="pres">
      <dgm:prSet presAssocID="{BFCD2C73-7F95-41AF-82F8-1E917BAEAA34}" presName="tx1" presStyleLbl="revTx" presStyleIdx="3" presStyleCnt="8"/>
      <dgm:spPr/>
    </dgm:pt>
    <dgm:pt modelId="{F771001F-0D7E-664C-91C7-38F49D353C32}" type="pres">
      <dgm:prSet presAssocID="{BFCD2C73-7F95-41AF-82F8-1E917BAEAA34}" presName="vert1" presStyleCnt="0"/>
      <dgm:spPr/>
    </dgm:pt>
    <dgm:pt modelId="{A107D16E-9720-DA44-9871-77E1B0CCDB62}" type="pres">
      <dgm:prSet presAssocID="{3B0D70FD-339A-4EBD-ABDD-5CDF3D85E1EB}" presName="thickLine" presStyleLbl="alignNode1" presStyleIdx="4" presStyleCnt="8"/>
      <dgm:spPr/>
    </dgm:pt>
    <dgm:pt modelId="{F370892C-93DA-314E-B37B-C555303F2A83}" type="pres">
      <dgm:prSet presAssocID="{3B0D70FD-339A-4EBD-ABDD-5CDF3D85E1EB}" presName="horz1" presStyleCnt="0"/>
      <dgm:spPr/>
    </dgm:pt>
    <dgm:pt modelId="{C3EF8205-1F4F-BF4E-93BF-D51502A99C9B}" type="pres">
      <dgm:prSet presAssocID="{3B0D70FD-339A-4EBD-ABDD-5CDF3D85E1EB}" presName="tx1" presStyleLbl="revTx" presStyleIdx="4" presStyleCnt="8"/>
      <dgm:spPr/>
    </dgm:pt>
    <dgm:pt modelId="{11B04B99-0642-5746-BA01-69A62CA5CBC5}" type="pres">
      <dgm:prSet presAssocID="{3B0D70FD-339A-4EBD-ABDD-5CDF3D85E1EB}" presName="vert1" presStyleCnt="0"/>
      <dgm:spPr/>
    </dgm:pt>
    <dgm:pt modelId="{848C24BB-C5CD-224C-838C-1E0B1FFB9012}" type="pres">
      <dgm:prSet presAssocID="{E55A3648-32D1-403E-8130-E0315C23CB94}" presName="thickLine" presStyleLbl="alignNode1" presStyleIdx="5" presStyleCnt="8"/>
      <dgm:spPr/>
    </dgm:pt>
    <dgm:pt modelId="{57A401F0-2B95-7540-B737-7E667A45BFA3}" type="pres">
      <dgm:prSet presAssocID="{E55A3648-32D1-403E-8130-E0315C23CB94}" presName="horz1" presStyleCnt="0"/>
      <dgm:spPr/>
    </dgm:pt>
    <dgm:pt modelId="{BC30A57D-4981-6941-A13C-3DD09D0E92FF}" type="pres">
      <dgm:prSet presAssocID="{E55A3648-32D1-403E-8130-E0315C23CB94}" presName="tx1" presStyleLbl="revTx" presStyleIdx="5" presStyleCnt="8"/>
      <dgm:spPr/>
    </dgm:pt>
    <dgm:pt modelId="{BD59835F-3EC9-CF4A-A4F6-94DF8CA6B2C7}" type="pres">
      <dgm:prSet presAssocID="{E55A3648-32D1-403E-8130-E0315C23CB94}" presName="vert1" presStyleCnt="0"/>
      <dgm:spPr/>
    </dgm:pt>
    <dgm:pt modelId="{7368E20F-26F9-F140-920E-17F3F4454218}" type="pres">
      <dgm:prSet presAssocID="{61FC5871-B6B3-4024-A020-AE0AB0796820}" presName="thickLine" presStyleLbl="alignNode1" presStyleIdx="6" presStyleCnt="8"/>
      <dgm:spPr/>
    </dgm:pt>
    <dgm:pt modelId="{8759CDE1-6250-F649-AD2A-142F423518D6}" type="pres">
      <dgm:prSet presAssocID="{61FC5871-B6B3-4024-A020-AE0AB0796820}" presName="horz1" presStyleCnt="0"/>
      <dgm:spPr/>
    </dgm:pt>
    <dgm:pt modelId="{A60D9959-B3E4-D240-9B8C-D57CB8B73EA6}" type="pres">
      <dgm:prSet presAssocID="{61FC5871-B6B3-4024-A020-AE0AB0796820}" presName="tx1" presStyleLbl="revTx" presStyleIdx="6" presStyleCnt="8"/>
      <dgm:spPr/>
    </dgm:pt>
    <dgm:pt modelId="{EDCC7877-3B3D-194D-918E-2BA3736F85DB}" type="pres">
      <dgm:prSet presAssocID="{61FC5871-B6B3-4024-A020-AE0AB0796820}" presName="vert1" presStyleCnt="0"/>
      <dgm:spPr/>
    </dgm:pt>
    <dgm:pt modelId="{288FB737-FE36-154F-A607-0AF1F02BE138}" type="pres">
      <dgm:prSet presAssocID="{064A79CB-AD33-4A0E-99E0-D063C3D2704C}" presName="thickLine" presStyleLbl="alignNode1" presStyleIdx="7" presStyleCnt="8"/>
      <dgm:spPr/>
    </dgm:pt>
    <dgm:pt modelId="{22B36C81-27B8-8445-8D9B-AF484ADC009D}" type="pres">
      <dgm:prSet presAssocID="{064A79CB-AD33-4A0E-99E0-D063C3D2704C}" presName="horz1" presStyleCnt="0"/>
      <dgm:spPr/>
    </dgm:pt>
    <dgm:pt modelId="{F7CC4709-3AD3-284A-A4F1-A157B0C72562}" type="pres">
      <dgm:prSet presAssocID="{064A79CB-AD33-4A0E-99E0-D063C3D2704C}" presName="tx1" presStyleLbl="revTx" presStyleIdx="7" presStyleCnt="8"/>
      <dgm:spPr/>
    </dgm:pt>
    <dgm:pt modelId="{5A7CCD50-606B-B246-92EC-F1BD2267E7F9}" type="pres">
      <dgm:prSet presAssocID="{064A79CB-AD33-4A0E-99E0-D063C3D2704C}" presName="vert1" presStyleCnt="0"/>
      <dgm:spPr/>
    </dgm:pt>
  </dgm:ptLst>
  <dgm:cxnLst>
    <dgm:cxn modelId="{006AE407-8727-482B-AA20-0C2CB8CE0C40}" srcId="{A5D9F3B3-9F69-4829-A6BF-E340A4F552E6}" destId="{9C5C1AC0-8EB8-430E-83C6-404D37AE6224}" srcOrd="0" destOrd="0" parTransId="{4D7EAFAF-80D5-4795-82C2-23E9E70FD3B2}" sibTransId="{6D3B9076-85FB-4A53-98AE-CAA9C6197318}"/>
    <dgm:cxn modelId="{E6590E0D-CDC8-4B96-837C-91FD3A29EF71}" srcId="{A5D9F3B3-9F69-4829-A6BF-E340A4F552E6}" destId="{BFCD2C73-7F95-41AF-82F8-1E917BAEAA34}" srcOrd="3" destOrd="0" parTransId="{F55374E3-C18A-4F10-A699-ACB086CE6A6E}" sibTransId="{A715CF3B-C276-4DBB-832F-7DA558D7058D}"/>
    <dgm:cxn modelId="{5BA2A611-CC0A-3B4C-A953-0A7689BF113B}" type="presOf" srcId="{064A79CB-AD33-4A0E-99E0-D063C3D2704C}" destId="{F7CC4709-3AD3-284A-A4F1-A157B0C72562}" srcOrd="0" destOrd="0" presId="urn:microsoft.com/office/officeart/2008/layout/LinedList"/>
    <dgm:cxn modelId="{4442C01D-7A1A-4B82-9D09-5931AFE2AE57}" srcId="{A5D9F3B3-9F69-4829-A6BF-E340A4F552E6}" destId="{5462D661-5F87-4B6A-8CC7-FE18765269FD}" srcOrd="2" destOrd="0" parTransId="{AE6CBC6B-8C0B-4673-8608-8B3778A309DC}" sibTransId="{0E020C50-1353-4DB6-8C75-D88298C42D3D}"/>
    <dgm:cxn modelId="{CB024C1E-A45D-744D-816C-2EFEF1E9D104}" type="presOf" srcId="{BFCD2C73-7F95-41AF-82F8-1E917BAEAA34}" destId="{F84443B5-DE7F-764A-A47E-E634F0AFE821}" srcOrd="0" destOrd="0" presId="urn:microsoft.com/office/officeart/2008/layout/LinedList"/>
    <dgm:cxn modelId="{907D902F-3DFD-0248-9A52-0122F30CD1F5}" type="presOf" srcId="{C2B2417C-A1F5-446F-9A00-5C39EF2E52B8}" destId="{39520119-E02D-134F-8EC3-E629A8531AA6}" srcOrd="0" destOrd="0" presId="urn:microsoft.com/office/officeart/2008/layout/LinedList"/>
    <dgm:cxn modelId="{7DD84541-479C-FD44-A909-B0B9F90E5ED1}" type="presOf" srcId="{5462D661-5F87-4B6A-8CC7-FE18765269FD}" destId="{E07D051C-E894-5A4A-AE14-FEAD7E2981A4}" srcOrd="0" destOrd="0" presId="urn:microsoft.com/office/officeart/2008/layout/LinedList"/>
    <dgm:cxn modelId="{44E96A61-86FA-8849-BD30-B8C272D312D9}" type="presOf" srcId="{E55A3648-32D1-403E-8130-E0315C23CB94}" destId="{BC30A57D-4981-6941-A13C-3DD09D0E92FF}" srcOrd="0" destOrd="0" presId="urn:microsoft.com/office/officeart/2008/layout/LinedList"/>
    <dgm:cxn modelId="{5DA1896B-6995-4A6B-90FF-5CB26A3565A3}" srcId="{A5D9F3B3-9F69-4829-A6BF-E340A4F552E6}" destId="{C2B2417C-A1F5-446F-9A00-5C39EF2E52B8}" srcOrd="1" destOrd="0" parTransId="{97F83C79-975D-432D-A4B5-BE1DA2FD3B7C}" sibTransId="{DA368267-925F-41FD-8072-D107CA13D01E}"/>
    <dgm:cxn modelId="{A713A26D-5030-E54E-A71F-AE2F5D0419BE}" type="presOf" srcId="{3B0D70FD-339A-4EBD-ABDD-5CDF3D85E1EB}" destId="{C3EF8205-1F4F-BF4E-93BF-D51502A99C9B}" srcOrd="0" destOrd="0" presId="urn:microsoft.com/office/officeart/2008/layout/LinedList"/>
    <dgm:cxn modelId="{C239EB6E-4A37-4AC3-93DB-935F525880C5}" srcId="{A5D9F3B3-9F69-4829-A6BF-E340A4F552E6}" destId="{064A79CB-AD33-4A0E-99E0-D063C3D2704C}" srcOrd="7" destOrd="0" parTransId="{E58669C5-0AD8-407F-8E10-72E70A50EA12}" sibTransId="{BF82C181-B7CA-424B-B1C0-8EF88F8EA279}"/>
    <dgm:cxn modelId="{978B9D8D-9D88-4534-A991-12854D438267}" srcId="{A5D9F3B3-9F69-4829-A6BF-E340A4F552E6}" destId="{61FC5871-B6B3-4024-A020-AE0AB0796820}" srcOrd="6" destOrd="0" parTransId="{8A910478-ADBB-4EDD-B90F-E97EA7E88673}" sibTransId="{D345205A-74E8-4DB0-8EE2-3E339D6C1269}"/>
    <dgm:cxn modelId="{57EF9997-82D4-A345-B2DA-12BB28932005}" type="presOf" srcId="{A5D9F3B3-9F69-4829-A6BF-E340A4F552E6}" destId="{7CBD545B-EE92-C840-B583-3A63709CA8D1}" srcOrd="0" destOrd="0" presId="urn:microsoft.com/office/officeart/2008/layout/LinedList"/>
    <dgm:cxn modelId="{BBFFA4AC-9E36-4A0D-A3F6-F5A5C2A4B95C}" srcId="{A5D9F3B3-9F69-4829-A6BF-E340A4F552E6}" destId="{3B0D70FD-339A-4EBD-ABDD-5CDF3D85E1EB}" srcOrd="4" destOrd="0" parTransId="{9D9B174A-E959-4507-A922-42DDC4F4FC0D}" sibTransId="{4D179EF5-17A0-42C1-B101-04B2DB226C20}"/>
    <dgm:cxn modelId="{5DBE5EBD-F05E-DD4F-B8D7-8D361075A57B}" type="presOf" srcId="{61FC5871-B6B3-4024-A020-AE0AB0796820}" destId="{A60D9959-B3E4-D240-9B8C-D57CB8B73EA6}" srcOrd="0" destOrd="0" presId="urn:microsoft.com/office/officeart/2008/layout/LinedList"/>
    <dgm:cxn modelId="{B9AF81CB-7D50-4A64-B61B-3D18941E2191}" srcId="{A5D9F3B3-9F69-4829-A6BF-E340A4F552E6}" destId="{E55A3648-32D1-403E-8130-E0315C23CB94}" srcOrd="5" destOrd="0" parTransId="{5883801E-2EE1-42B5-8A8E-46B1EFBDE7E4}" sibTransId="{6DEF1231-F73D-49A9-9596-DAD913B1F4B7}"/>
    <dgm:cxn modelId="{E44933DD-6618-0648-B632-456CF5E482AD}" type="presOf" srcId="{9C5C1AC0-8EB8-430E-83C6-404D37AE6224}" destId="{E460AE8E-C9BE-B846-8316-4483A18C9640}" srcOrd="0" destOrd="0" presId="urn:microsoft.com/office/officeart/2008/layout/LinedList"/>
    <dgm:cxn modelId="{177B94C6-4A61-0A4A-B5C3-EED6C9BEED9C}" type="presParOf" srcId="{7CBD545B-EE92-C840-B583-3A63709CA8D1}" destId="{0B0FEB77-F48B-C243-B4D5-717254318904}" srcOrd="0" destOrd="0" presId="urn:microsoft.com/office/officeart/2008/layout/LinedList"/>
    <dgm:cxn modelId="{B02AA778-A63D-0340-9C04-4459E7D11AC2}" type="presParOf" srcId="{7CBD545B-EE92-C840-B583-3A63709CA8D1}" destId="{F85AF395-0D95-3440-8F76-34F49748A467}" srcOrd="1" destOrd="0" presId="urn:microsoft.com/office/officeart/2008/layout/LinedList"/>
    <dgm:cxn modelId="{C1300DD3-DF60-3044-94A0-E38D42D22DEC}" type="presParOf" srcId="{F85AF395-0D95-3440-8F76-34F49748A467}" destId="{E460AE8E-C9BE-B846-8316-4483A18C9640}" srcOrd="0" destOrd="0" presId="urn:microsoft.com/office/officeart/2008/layout/LinedList"/>
    <dgm:cxn modelId="{26B51F9F-781C-4A4C-88E5-E7BA61567E27}" type="presParOf" srcId="{F85AF395-0D95-3440-8F76-34F49748A467}" destId="{1E95B820-4150-224A-A895-6C99C6957041}" srcOrd="1" destOrd="0" presId="urn:microsoft.com/office/officeart/2008/layout/LinedList"/>
    <dgm:cxn modelId="{DFBBBAD9-BBCF-CE42-B2CD-F11044D27439}" type="presParOf" srcId="{7CBD545B-EE92-C840-B583-3A63709CA8D1}" destId="{9A906700-129D-F442-AB6B-621D9574E095}" srcOrd="2" destOrd="0" presId="urn:microsoft.com/office/officeart/2008/layout/LinedList"/>
    <dgm:cxn modelId="{7A800D33-5701-3447-8903-7CEA3BC0E988}" type="presParOf" srcId="{7CBD545B-EE92-C840-B583-3A63709CA8D1}" destId="{3E34C28C-E2D6-D94B-B2DE-8B19AA7958DF}" srcOrd="3" destOrd="0" presId="urn:microsoft.com/office/officeart/2008/layout/LinedList"/>
    <dgm:cxn modelId="{B00317AD-F2C5-8A4D-A9AA-48214595B4E6}" type="presParOf" srcId="{3E34C28C-E2D6-D94B-B2DE-8B19AA7958DF}" destId="{39520119-E02D-134F-8EC3-E629A8531AA6}" srcOrd="0" destOrd="0" presId="urn:microsoft.com/office/officeart/2008/layout/LinedList"/>
    <dgm:cxn modelId="{877DAC6A-4F6B-724F-9CD1-565D1A59E197}" type="presParOf" srcId="{3E34C28C-E2D6-D94B-B2DE-8B19AA7958DF}" destId="{2EBFB06F-1DA8-6A41-B81B-A54DAD9D7090}" srcOrd="1" destOrd="0" presId="urn:microsoft.com/office/officeart/2008/layout/LinedList"/>
    <dgm:cxn modelId="{458CD975-4D9C-EA4E-9F3F-1042B6729EA6}" type="presParOf" srcId="{7CBD545B-EE92-C840-B583-3A63709CA8D1}" destId="{688234F6-732D-D641-A527-708F3B863B8D}" srcOrd="4" destOrd="0" presId="urn:microsoft.com/office/officeart/2008/layout/LinedList"/>
    <dgm:cxn modelId="{F2CE071B-B99C-4840-B5C1-349265F60FD8}" type="presParOf" srcId="{7CBD545B-EE92-C840-B583-3A63709CA8D1}" destId="{ABFB700B-C5EC-6240-955C-74DB5BFDA127}" srcOrd="5" destOrd="0" presId="urn:microsoft.com/office/officeart/2008/layout/LinedList"/>
    <dgm:cxn modelId="{64821553-1D13-6D42-AF77-E7A8B2E36DF3}" type="presParOf" srcId="{ABFB700B-C5EC-6240-955C-74DB5BFDA127}" destId="{E07D051C-E894-5A4A-AE14-FEAD7E2981A4}" srcOrd="0" destOrd="0" presId="urn:microsoft.com/office/officeart/2008/layout/LinedList"/>
    <dgm:cxn modelId="{A9739723-DFBE-3E40-A916-5530606603BF}" type="presParOf" srcId="{ABFB700B-C5EC-6240-955C-74DB5BFDA127}" destId="{09948992-3EA4-3843-9F0A-019A6A43C3E6}" srcOrd="1" destOrd="0" presId="urn:microsoft.com/office/officeart/2008/layout/LinedList"/>
    <dgm:cxn modelId="{8E541335-FC65-D942-9EE9-ABB971820678}" type="presParOf" srcId="{7CBD545B-EE92-C840-B583-3A63709CA8D1}" destId="{70D7C99C-1828-1043-AA8A-9E3A8C50D494}" srcOrd="6" destOrd="0" presId="urn:microsoft.com/office/officeart/2008/layout/LinedList"/>
    <dgm:cxn modelId="{F1B2835E-2120-F44F-B288-F93E6617CE52}" type="presParOf" srcId="{7CBD545B-EE92-C840-B583-3A63709CA8D1}" destId="{9BC0FF5B-FA00-6E45-9E06-8C28E70A762B}" srcOrd="7" destOrd="0" presId="urn:microsoft.com/office/officeart/2008/layout/LinedList"/>
    <dgm:cxn modelId="{314871A2-D624-6D49-93AF-339C5BAF205A}" type="presParOf" srcId="{9BC0FF5B-FA00-6E45-9E06-8C28E70A762B}" destId="{F84443B5-DE7F-764A-A47E-E634F0AFE821}" srcOrd="0" destOrd="0" presId="urn:microsoft.com/office/officeart/2008/layout/LinedList"/>
    <dgm:cxn modelId="{F80A1ADE-99E0-2C43-AB67-3C3C41052993}" type="presParOf" srcId="{9BC0FF5B-FA00-6E45-9E06-8C28E70A762B}" destId="{F771001F-0D7E-664C-91C7-38F49D353C32}" srcOrd="1" destOrd="0" presId="urn:microsoft.com/office/officeart/2008/layout/LinedList"/>
    <dgm:cxn modelId="{9973709B-C2CB-0741-A601-34B100080AE4}" type="presParOf" srcId="{7CBD545B-EE92-C840-B583-3A63709CA8D1}" destId="{A107D16E-9720-DA44-9871-77E1B0CCDB62}" srcOrd="8" destOrd="0" presId="urn:microsoft.com/office/officeart/2008/layout/LinedList"/>
    <dgm:cxn modelId="{8D05F283-71EF-4849-9BF0-AB43A22FA9DA}" type="presParOf" srcId="{7CBD545B-EE92-C840-B583-3A63709CA8D1}" destId="{F370892C-93DA-314E-B37B-C555303F2A83}" srcOrd="9" destOrd="0" presId="urn:microsoft.com/office/officeart/2008/layout/LinedList"/>
    <dgm:cxn modelId="{995B63B7-F542-6D45-B627-9DFC0AF83122}" type="presParOf" srcId="{F370892C-93DA-314E-B37B-C555303F2A83}" destId="{C3EF8205-1F4F-BF4E-93BF-D51502A99C9B}" srcOrd="0" destOrd="0" presId="urn:microsoft.com/office/officeart/2008/layout/LinedList"/>
    <dgm:cxn modelId="{AB829BC5-C2A2-3F42-824D-1EC33E4E3EA2}" type="presParOf" srcId="{F370892C-93DA-314E-B37B-C555303F2A83}" destId="{11B04B99-0642-5746-BA01-69A62CA5CBC5}" srcOrd="1" destOrd="0" presId="urn:microsoft.com/office/officeart/2008/layout/LinedList"/>
    <dgm:cxn modelId="{BD3C7E73-061B-3B46-BD39-524D6F527A3E}" type="presParOf" srcId="{7CBD545B-EE92-C840-B583-3A63709CA8D1}" destId="{848C24BB-C5CD-224C-838C-1E0B1FFB9012}" srcOrd="10" destOrd="0" presId="urn:microsoft.com/office/officeart/2008/layout/LinedList"/>
    <dgm:cxn modelId="{1B76FB67-70B6-594C-8C75-2CDD9C927CD1}" type="presParOf" srcId="{7CBD545B-EE92-C840-B583-3A63709CA8D1}" destId="{57A401F0-2B95-7540-B737-7E667A45BFA3}" srcOrd="11" destOrd="0" presId="urn:microsoft.com/office/officeart/2008/layout/LinedList"/>
    <dgm:cxn modelId="{3148C767-177D-8943-B138-0C9D7B8B7F96}" type="presParOf" srcId="{57A401F0-2B95-7540-B737-7E667A45BFA3}" destId="{BC30A57D-4981-6941-A13C-3DD09D0E92FF}" srcOrd="0" destOrd="0" presId="urn:microsoft.com/office/officeart/2008/layout/LinedList"/>
    <dgm:cxn modelId="{2C9CBCFE-4C70-3A4D-83D4-10F868598C71}" type="presParOf" srcId="{57A401F0-2B95-7540-B737-7E667A45BFA3}" destId="{BD59835F-3EC9-CF4A-A4F6-94DF8CA6B2C7}" srcOrd="1" destOrd="0" presId="urn:microsoft.com/office/officeart/2008/layout/LinedList"/>
    <dgm:cxn modelId="{A02A2B4E-EC8D-7D45-B29C-49C4B68E513C}" type="presParOf" srcId="{7CBD545B-EE92-C840-B583-3A63709CA8D1}" destId="{7368E20F-26F9-F140-920E-17F3F4454218}" srcOrd="12" destOrd="0" presId="urn:microsoft.com/office/officeart/2008/layout/LinedList"/>
    <dgm:cxn modelId="{838B0ED2-D830-8B47-8750-81C48D7D4578}" type="presParOf" srcId="{7CBD545B-EE92-C840-B583-3A63709CA8D1}" destId="{8759CDE1-6250-F649-AD2A-142F423518D6}" srcOrd="13" destOrd="0" presId="urn:microsoft.com/office/officeart/2008/layout/LinedList"/>
    <dgm:cxn modelId="{F6CEBCAD-B773-0E46-B70F-0002B3004AE8}" type="presParOf" srcId="{8759CDE1-6250-F649-AD2A-142F423518D6}" destId="{A60D9959-B3E4-D240-9B8C-D57CB8B73EA6}" srcOrd="0" destOrd="0" presId="urn:microsoft.com/office/officeart/2008/layout/LinedList"/>
    <dgm:cxn modelId="{142AEA9F-7AE8-FC40-B920-1D6CC2B383B1}" type="presParOf" srcId="{8759CDE1-6250-F649-AD2A-142F423518D6}" destId="{EDCC7877-3B3D-194D-918E-2BA3736F85DB}" srcOrd="1" destOrd="0" presId="urn:microsoft.com/office/officeart/2008/layout/LinedList"/>
    <dgm:cxn modelId="{1580D7AD-C278-6548-916C-04527F52FA34}" type="presParOf" srcId="{7CBD545B-EE92-C840-B583-3A63709CA8D1}" destId="{288FB737-FE36-154F-A607-0AF1F02BE138}" srcOrd="14" destOrd="0" presId="urn:microsoft.com/office/officeart/2008/layout/LinedList"/>
    <dgm:cxn modelId="{A4DC2E82-7561-804D-9C05-38427059C7F5}" type="presParOf" srcId="{7CBD545B-EE92-C840-B583-3A63709CA8D1}" destId="{22B36C81-27B8-8445-8D9B-AF484ADC009D}" srcOrd="15" destOrd="0" presId="urn:microsoft.com/office/officeart/2008/layout/LinedList"/>
    <dgm:cxn modelId="{751F40D7-D718-A742-BF3F-C5C49081558B}" type="presParOf" srcId="{22B36C81-27B8-8445-8D9B-AF484ADC009D}" destId="{F7CC4709-3AD3-284A-A4F1-A157B0C72562}" srcOrd="0" destOrd="0" presId="urn:microsoft.com/office/officeart/2008/layout/LinedList"/>
    <dgm:cxn modelId="{49E51455-2B1C-3440-B465-BA46E0CF57CF}" type="presParOf" srcId="{22B36C81-27B8-8445-8D9B-AF484ADC009D}" destId="{5A7CCD50-606B-B246-92EC-F1BD2267E7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4AB890-57C9-4ECE-8F1B-1920C154D04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37A2CD6-F889-47F2-8A64-FE0EBF4A55B4}">
      <dgm:prSet/>
      <dgm:spPr/>
      <dgm:t>
        <a:bodyPr/>
        <a:lstStyle/>
        <a:p>
          <a:r>
            <a:rPr lang="pl-PL" b="1" dirty="0"/>
            <a:t>Obowiązki sklepów internetowych:</a:t>
          </a:r>
          <a:endParaRPr lang="en-US" dirty="0"/>
        </a:p>
      </dgm:t>
    </dgm:pt>
    <dgm:pt modelId="{98800B8F-1647-4A81-BD35-5445640CFF99}" type="parTrans" cxnId="{1EE10923-8DA2-4A77-BEA9-A36C7D72BD8A}">
      <dgm:prSet/>
      <dgm:spPr/>
      <dgm:t>
        <a:bodyPr/>
        <a:lstStyle/>
        <a:p>
          <a:endParaRPr lang="en-US"/>
        </a:p>
      </dgm:t>
    </dgm:pt>
    <dgm:pt modelId="{40FB54E3-E692-40C3-AFAB-53A40393F2E5}" type="sibTrans" cxnId="{1EE10923-8DA2-4A77-BEA9-A36C7D72BD8A}">
      <dgm:prSet/>
      <dgm:spPr/>
      <dgm:t>
        <a:bodyPr/>
        <a:lstStyle/>
        <a:p>
          <a:endParaRPr lang="en-US"/>
        </a:p>
      </dgm:t>
    </dgm:pt>
    <dgm:pt modelId="{E9F421CF-98F6-44F6-9615-C437CB2FDD0E}">
      <dgm:prSet/>
      <dgm:spPr/>
      <dgm:t>
        <a:bodyPr/>
        <a:lstStyle/>
        <a:p>
          <a:r>
            <a:rPr lang="pl-PL" b="1"/>
            <a:t>Podanie danych producenta i osoby odpowiedzialnej w UE – </a:t>
          </a:r>
          <a:r>
            <a:rPr lang="pl-PL"/>
            <a:t>sprzedawcy muszą jasno zamieszczać w ofercie online informacje o nazwie, znaku towarowym, adresie pocztowym i elektronicznym producenta. Jeśli producent jest spoza UE, konieczne jest również wskazanie osoby odpowiedzialnej w UE. </a:t>
          </a:r>
          <a:endParaRPr lang="en-US"/>
        </a:p>
      </dgm:t>
    </dgm:pt>
    <dgm:pt modelId="{10460F95-3C9A-4089-9197-7A0E38BA8BC0}" type="parTrans" cxnId="{CD9E3DB1-D037-48DD-AEA6-B3FFF3E9C82A}">
      <dgm:prSet/>
      <dgm:spPr/>
      <dgm:t>
        <a:bodyPr/>
        <a:lstStyle/>
        <a:p>
          <a:endParaRPr lang="en-US"/>
        </a:p>
      </dgm:t>
    </dgm:pt>
    <dgm:pt modelId="{118F4219-3DAE-442C-A734-63B0E5A7D5CB}" type="sibTrans" cxnId="{CD9E3DB1-D037-48DD-AEA6-B3FFF3E9C82A}">
      <dgm:prSet/>
      <dgm:spPr/>
      <dgm:t>
        <a:bodyPr/>
        <a:lstStyle/>
        <a:p>
          <a:endParaRPr lang="en-US"/>
        </a:p>
      </dgm:t>
    </dgm:pt>
    <dgm:pt modelId="{2E461CFF-14C5-4454-99EB-B4708A22244C}">
      <dgm:prSet/>
      <dgm:spPr/>
      <dgm:t>
        <a:bodyPr/>
        <a:lstStyle/>
        <a:p>
          <a:r>
            <a:rPr lang="pl-PL" b="1"/>
            <a:t>Identyfikacja produktu –</a:t>
          </a:r>
          <a:r>
            <a:rPr lang="pl-PL"/>
            <a:t> oferta musi zawierać informacje pozwalające zidentyfikować produkt, takie jak jego obraz, rodzaje i inne identyfikatory, niezbędne do jego identyfikacji. </a:t>
          </a:r>
          <a:endParaRPr lang="en-US"/>
        </a:p>
      </dgm:t>
    </dgm:pt>
    <dgm:pt modelId="{9208ACCE-424B-4718-8C9D-78E52F616D38}" type="parTrans" cxnId="{80DDC5B4-B345-4503-B1CC-12965FE76413}">
      <dgm:prSet/>
      <dgm:spPr/>
      <dgm:t>
        <a:bodyPr/>
        <a:lstStyle/>
        <a:p>
          <a:endParaRPr lang="en-US"/>
        </a:p>
      </dgm:t>
    </dgm:pt>
    <dgm:pt modelId="{5F34234D-262C-4FE1-88B3-4CB22DBB8276}" type="sibTrans" cxnId="{80DDC5B4-B345-4503-B1CC-12965FE76413}">
      <dgm:prSet/>
      <dgm:spPr/>
      <dgm:t>
        <a:bodyPr/>
        <a:lstStyle/>
        <a:p>
          <a:endParaRPr lang="en-US"/>
        </a:p>
      </dgm:t>
    </dgm:pt>
    <dgm:pt modelId="{1E299738-9043-4B3F-BE6E-368FBE88BE91}">
      <dgm:prSet/>
      <dgm:spPr/>
      <dgm:t>
        <a:bodyPr/>
        <a:lstStyle/>
        <a:p>
          <a:r>
            <a:rPr lang="pl-PL" b="1"/>
            <a:t>Ostrzeżenia i informacje o bezpieczeństwie –</a:t>
          </a:r>
          <a:r>
            <a:rPr lang="pl-PL"/>
            <a:t> sprzedawcy powinni zapewnić dostępność wszystkich ostrzeżeń lub informacji dotyczących bezpieczeństwa, w języku zrozumiałym dla konsumentów. Te informacje powinny być widoczne w ofercie online.</a:t>
          </a:r>
          <a:endParaRPr lang="en-US"/>
        </a:p>
      </dgm:t>
    </dgm:pt>
    <dgm:pt modelId="{0903A087-36E6-4929-9AF5-7C04DB713BF0}" type="parTrans" cxnId="{38132945-4937-4729-825E-6EE62ECFB59E}">
      <dgm:prSet/>
      <dgm:spPr/>
      <dgm:t>
        <a:bodyPr/>
        <a:lstStyle/>
        <a:p>
          <a:endParaRPr lang="en-US"/>
        </a:p>
      </dgm:t>
    </dgm:pt>
    <dgm:pt modelId="{15C51A5D-F57C-4646-BE22-2270CF9A16A0}" type="sibTrans" cxnId="{38132945-4937-4729-825E-6EE62ECFB59E}">
      <dgm:prSet/>
      <dgm:spPr/>
      <dgm:t>
        <a:bodyPr/>
        <a:lstStyle/>
        <a:p>
          <a:endParaRPr lang="en-US"/>
        </a:p>
      </dgm:t>
    </dgm:pt>
    <dgm:pt modelId="{B94718DC-EAD9-459C-B122-4DB8814036E1}">
      <dgm:prSet/>
      <dgm:spPr/>
      <dgm:t>
        <a:bodyPr/>
        <a:lstStyle/>
        <a:p>
          <a:r>
            <a:rPr lang="pl-PL" b="1"/>
            <a:t>Weryfikacja zgodności z wymogami bezpieczeństwa </a:t>
          </a:r>
          <a:r>
            <a:rPr lang="pl-PL"/>
            <a:t>– sprzedawcy są odpowiedzialni za upewnienie się, że oferowane produkty spełniają wymogi bezpieczeństwa określone w rozporządzeniu, oraz za odmowę sprzedaży produktów, które tych wymogów nie spełniają. </a:t>
          </a:r>
          <a:endParaRPr lang="en-US"/>
        </a:p>
      </dgm:t>
    </dgm:pt>
    <dgm:pt modelId="{993F77DE-7B26-437D-94E9-AC7498C7A28B}" type="parTrans" cxnId="{6CA2C90F-60AD-4891-8A84-57A5A147F98C}">
      <dgm:prSet/>
      <dgm:spPr/>
      <dgm:t>
        <a:bodyPr/>
        <a:lstStyle/>
        <a:p>
          <a:endParaRPr lang="en-US"/>
        </a:p>
      </dgm:t>
    </dgm:pt>
    <dgm:pt modelId="{13D257C2-85FD-4D6E-8FA8-9219FF1E4BEE}" type="sibTrans" cxnId="{6CA2C90F-60AD-4891-8A84-57A5A147F98C}">
      <dgm:prSet/>
      <dgm:spPr/>
      <dgm:t>
        <a:bodyPr/>
        <a:lstStyle/>
        <a:p>
          <a:endParaRPr lang="en-US"/>
        </a:p>
      </dgm:t>
    </dgm:pt>
    <dgm:pt modelId="{A4956249-3302-4658-8140-EBA1FF3787CE}">
      <dgm:prSet/>
      <dgm:spPr/>
      <dgm:t>
        <a:bodyPr/>
        <a:lstStyle/>
        <a:p>
          <a:r>
            <a:rPr lang="pl-PL" b="1"/>
            <a:t>Raportowanie potencjalnych zagrożeń </a:t>
          </a:r>
          <a:r>
            <a:rPr lang="pl-PL"/>
            <a:t>– w przypadku wykrycia zagrożeń związanych z produktem, sprzedawcy powinni informować o tym producentów, importerów oraz odpowiednie organy nadzoru rynku, korzystając z portalu Safety Business Gateway. Sprzedawcy są również zobowiązani do współpracy w zakresie działań naprawczych. </a:t>
          </a:r>
          <a:endParaRPr lang="en-US"/>
        </a:p>
      </dgm:t>
    </dgm:pt>
    <dgm:pt modelId="{3A90B3EB-4F59-4954-8CC1-02B55D9E8A8F}" type="parTrans" cxnId="{ABEF3C74-4A92-41DC-9D61-3415335EF5EA}">
      <dgm:prSet/>
      <dgm:spPr/>
      <dgm:t>
        <a:bodyPr/>
        <a:lstStyle/>
        <a:p>
          <a:endParaRPr lang="en-US"/>
        </a:p>
      </dgm:t>
    </dgm:pt>
    <dgm:pt modelId="{6D745CF5-9002-4F18-A1C4-2D2D44528F62}" type="sibTrans" cxnId="{ABEF3C74-4A92-41DC-9D61-3415335EF5EA}">
      <dgm:prSet/>
      <dgm:spPr/>
      <dgm:t>
        <a:bodyPr/>
        <a:lstStyle/>
        <a:p>
          <a:endParaRPr lang="en-US"/>
        </a:p>
      </dgm:t>
    </dgm:pt>
    <dgm:pt modelId="{D4144895-068C-4B72-8A47-AA623659F98D}">
      <dgm:prSet/>
      <dgm:spPr/>
      <dgm:t>
        <a:bodyPr/>
        <a:lstStyle/>
        <a:p>
          <a:r>
            <a:rPr lang="pl-PL" b="1"/>
            <a:t>Zarządzanie reklamacjami i dokumentacją </a:t>
          </a:r>
          <a:r>
            <a:rPr lang="pl-PL"/>
            <a:t>– Sprzedawcy muszą zapewnić dostępność odpowiedniej dokumentacji technicznej produktów oraz prowadzić wewnętrzny rejestr reklamacji dotyczących bezpieczeństwa produktów. </a:t>
          </a:r>
          <a:endParaRPr lang="en-US"/>
        </a:p>
      </dgm:t>
    </dgm:pt>
    <dgm:pt modelId="{471E031B-28B9-4D9A-A154-6DA32D917B04}" type="parTrans" cxnId="{3A645278-572E-4F26-B862-5F04681A5D07}">
      <dgm:prSet/>
      <dgm:spPr/>
      <dgm:t>
        <a:bodyPr/>
        <a:lstStyle/>
        <a:p>
          <a:endParaRPr lang="en-US"/>
        </a:p>
      </dgm:t>
    </dgm:pt>
    <dgm:pt modelId="{DA42B2E1-3F39-4E61-95B0-92BBBCFE1E7A}" type="sibTrans" cxnId="{3A645278-572E-4F26-B862-5F04681A5D07}">
      <dgm:prSet/>
      <dgm:spPr/>
      <dgm:t>
        <a:bodyPr/>
        <a:lstStyle/>
        <a:p>
          <a:endParaRPr lang="en-US"/>
        </a:p>
      </dgm:t>
    </dgm:pt>
    <dgm:pt modelId="{31C44494-CA28-4951-9481-FADDAA4FC2DD}">
      <dgm:prSet/>
      <dgm:spPr/>
      <dgm:t>
        <a:bodyPr/>
        <a:lstStyle/>
        <a:p>
          <a:r>
            <a:rPr lang="pl-PL" b="1"/>
            <a:t>Dostosowanie interfejsu sklepu internetowego </a:t>
          </a:r>
          <a:r>
            <a:rPr lang="pl-PL"/>
            <a:t>– interfejs powinien być zaprojektowany tak, aby prezentować wszystkie wymagane informacje o produkcie w przejrzysty sposób. Wszelkie informacje muszą być łatwo dostępne i zrozumiałem dla konsumentów. </a:t>
          </a:r>
          <a:endParaRPr lang="en-US"/>
        </a:p>
      </dgm:t>
    </dgm:pt>
    <dgm:pt modelId="{3848E25E-811B-4484-A084-F9170BC14AE7}" type="parTrans" cxnId="{DC4FBC2F-EAED-4D9F-A549-0961A6EBDFBF}">
      <dgm:prSet/>
      <dgm:spPr/>
      <dgm:t>
        <a:bodyPr/>
        <a:lstStyle/>
        <a:p>
          <a:endParaRPr lang="en-US"/>
        </a:p>
      </dgm:t>
    </dgm:pt>
    <dgm:pt modelId="{C7C1522E-CA94-40A2-B5FB-F233A9FAF1D5}" type="sibTrans" cxnId="{DC4FBC2F-EAED-4D9F-A549-0961A6EBDFBF}">
      <dgm:prSet/>
      <dgm:spPr/>
      <dgm:t>
        <a:bodyPr/>
        <a:lstStyle/>
        <a:p>
          <a:endParaRPr lang="en-US"/>
        </a:p>
      </dgm:t>
    </dgm:pt>
    <dgm:pt modelId="{BB26A156-C070-4559-A0E8-7BF64886B59F}">
      <dgm:prSet/>
      <dgm:spPr/>
      <dgm:t>
        <a:bodyPr/>
        <a:lstStyle/>
        <a:p>
          <a:r>
            <a:rPr lang="pl-PL" b="1"/>
            <a:t>Działanie naprawcze </a:t>
          </a:r>
          <a:r>
            <a:rPr lang="pl-PL"/>
            <a:t>– w razie stwierdzenia, że produkt może być niebezpieczny, sprzedawcy mają obowiązek podjęcia odpowiednich działań, takich jak wycofanie z obrotu czy odzyskanie od konsumentów.</a:t>
          </a:r>
          <a:endParaRPr lang="en-US"/>
        </a:p>
      </dgm:t>
    </dgm:pt>
    <dgm:pt modelId="{D0137ED0-6EDD-4D56-8637-55B34437827B}" type="parTrans" cxnId="{02D4865D-A049-4E3A-98E3-489ECE96CFDA}">
      <dgm:prSet/>
      <dgm:spPr/>
      <dgm:t>
        <a:bodyPr/>
        <a:lstStyle/>
        <a:p>
          <a:endParaRPr lang="en-US"/>
        </a:p>
      </dgm:t>
    </dgm:pt>
    <dgm:pt modelId="{63E1DED8-16DA-4C8F-BA83-6FB2A8D42191}" type="sibTrans" cxnId="{02D4865D-A049-4E3A-98E3-489ECE96CFDA}">
      <dgm:prSet/>
      <dgm:spPr/>
      <dgm:t>
        <a:bodyPr/>
        <a:lstStyle/>
        <a:p>
          <a:endParaRPr lang="en-US"/>
        </a:p>
      </dgm:t>
    </dgm:pt>
    <dgm:pt modelId="{286312A4-FBAD-164D-838F-24B89E3D19CB}" type="pres">
      <dgm:prSet presAssocID="{AB4AB890-57C9-4ECE-8F1B-1920C154D04B}" presName="vert0" presStyleCnt="0">
        <dgm:presLayoutVars>
          <dgm:dir/>
          <dgm:animOne val="branch"/>
          <dgm:animLvl val="lvl"/>
        </dgm:presLayoutVars>
      </dgm:prSet>
      <dgm:spPr/>
    </dgm:pt>
    <dgm:pt modelId="{131C9D1C-B4CD-CA42-8C24-1DBBF333CB77}" type="pres">
      <dgm:prSet presAssocID="{B37A2CD6-F889-47F2-8A64-FE0EBF4A55B4}" presName="thickLine" presStyleLbl="alignNode1" presStyleIdx="0" presStyleCnt="1"/>
      <dgm:spPr/>
    </dgm:pt>
    <dgm:pt modelId="{1C749DE2-1826-E64C-BF6B-AE5611C41C10}" type="pres">
      <dgm:prSet presAssocID="{B37A2CD6-F889-47F2-8A64-FE0EBF4A55B4}" presName="horz1" presStyleCnt="0"/>
      <dgm:spPr/>
    </dgm:pt>
    <dgm:pt modelId="{8200E3E1-F5B1-A942-89EF-3A472AEF9963}" type="pres">
      <dgm:prSet presAssocID="{B37A2CD6-F889-47F2-8A64-FE0EBF4A55B4}" presName="tx1" presStyleLbl="revTx" presStyleIdx="0" presStyleCnt="9"/>
      <dgm:spPr/>
    </dgm:pt>
    <dgm:pt modelId="{4384AD25-C745-2748-8E32-09C8051A1161}" type="pres">
      <dgm:prSet presAssocID="{B37A2CD6-F889-47F2-8A64-FE0EBF4A55B4}" presName="vert1" presStyleCnt="0"/>
      <dgm:spPr/>
    </dgm:pt>
    <dgm:pt modelId="{A1920684-CDBD-8A49-A73C-CCD5203D727C}" type="pres">
      <dgm:prSet presAssocID="{E9F421CF-98F6-44F6-9615-C437CB2FDD0E}" presName="vertSpace2a" presStyleCnt="0"/>
      <dgm:spPr/>
    </dgm:pt>
    <dgm:pt modelId="{FF10BCDD-F2DD-6E49-ADE9-3E9AB56B043E}" type="pres">
      <dgm:prSet presAssocID="{E9F421CF-98F6-44F6-9615-C437CB2FDD0E}" presName="horz2" presStyleCnt="0"/>
      <dgm:spPr/>
    </dgm:pt>
    <dgm:pt modelId="{A5D90614-9630-9843-A3FC-CE8BFBE44096}" type="pres">
      <dgm:prSet presAssocID="{E9F421CF-98F6-44F6-9615-C437CB2FDD0E}" presName="horzSpace2" presStyleCnt="0"/>
      <dgm:spPr/>
    </dgm:pt>
    <dgm:pt modelId="{4D818FF9-8BAB-9446-85E2-F5AE600C8E80}" type="pres">
      <dgm:prSet presAssocID="{E9F421CF-98F6-44F6-9615-C437CB2FDD0E}" presName="tx2" presStyleLbl="revTx" presStyleIdx="1" presStyleCnt="9"/>
      <dgm:spPr/>
    </dgm:pt>
    <dgm:pt modelId="{9B578FF8-8880-3848-A2D2-843F1833BF19}" type="pres">
      <dgm:prSet presAssocID="{E9F421CF-98F6-44F6-9615-C437CB2FDD0E}" presName="vert2" presStyleCnt="0"/>
      <dgm:spPr/>
    </dgm:pt>
    <dgm:pt modelId="{4C13FE5F-AEB8-0347-8EEF-5513D5538A6B}" type="pres">
      <dgm:prSet presAssocID="{E9F421CF-98F6-44F6-9615-C437CB2FDD0E}" presName="thinLine2b" presStyleLbl="callout" presStyleIdx="0" presStyleCnt="8"/>
      <dgm:spPr/>
    </dgm:pt>
    <dgm:pt modelId="{C309528A-36EB-E041-8490-6E61168EE8D3}" type="pres">
      <dgm:prSet presAssocID="{E9F421CF-98F6-44F6-9615-C437CB2FDD0E}" presName="vertSpace2b" presStyleCnt="0"/>
      <dgm:spPr/>
    </dgm:pt>
    <dgm:pt modelId="{86BF2FA4-CF4E-B24F-876C-E186543FBF9A}" type="pres">
      <dgm:prSet presAssocID="{2E461CFF-14C5-4454-99EB-B4708A22244C}" presName="horz2" presStyleCnt="0"/>
      <dgm:spPr/>
    </dgm:pt>
    <dgm:pt modelId="{D93A1B95-EB4A-684B-8381-12DF8EA7AF82}" type="pres">
      <dgm:prSet presAssocID="{2E461CFF-14C5-4454-99EB-B4708A22244C}" presName="horzSpace2" presStyleCnt="0"/>
      <dgm:spPr/>
    </dgm:pt>
    <dgm:pt modelId="{4B6A28F6-D9E5-984E-814F-8BB35CC9E2D7}" type="pres">
      <dgm:prSet presAssocID="{2E461CFF-14C5-4454-99EB-B4708A22244C}" presName="tx2" presStyleLbl="revTx" presStyleIdx="2" presStyleCnt="9"/>
      <dgm:spPr/>
    </dgm:pt>
    <dgm:pt modelId="{DE648759-FFE6-0441-B508-68A642C60495}" type="pres">
      <dgm:prSet presAssocID="{2E461CFF-14C5-4454-99EB-B4708A22244C}" presName="vert2" presStyleCnt="0"/>
      <dgm:spPr/>
    </dgm:pt>
    <dgm:pt modelId="{4C05E6D8-D654-C244-9DBF-4B2BA698CC9D}" type="pres">
      <dgm:prSet presAssocID="{2E461CFF-14C5-4454-99EB-B4708A22244C}" presName="thinLine2b" presStyleLbl="callout" presStyleIdx="1" presStyleCnt="8"/>
      <dgm:spPr/>
    </dgm:pt>
    <dgm:pt modelId="{998303ED-DDB2-7149-B301-2C085A580368}" type="pres">
      <dgm:prSet presAssocID="{2E461CFF-14C5-4454-99EB-B4708A22244C}" presName="vertSpace2b" presStyleCnt="0"/>
      <dgm:spPr/>
    </dgm:pt>
    <dgm:pt modelId="{22A36F69-0D62-B942-859A-17A6962C0E27}" type="pres">
      <dgm:prSet presAssocID="{1E299738-9043-4B3F-BE6E-368FBE88BE91}" presName="horz2" presStyleCnt="0"/>
      <dgm:spPr/>
    </dgm:pt>
    <dgm:pt modelId="{E83FB832-A11A-6345-BDC2-E9E7B772CE9A}" type="pres">
      <dgm:prSet presAssocID="{1E299738-9043-4B3F-BE6E-368FBE88BE91}" presName="horzSpace2" presStyleCnt="0"/>
      <dgm:spPr/>
    </dgm:pt>
    <dgm:pt modelId="{FEEB954D-0098-B442-929A-A7EE024A2692}" type="pres">
      <dgm:prSet presAssocID="{1E299738-9043-4B3F-BE6E-368FBE88BE91}" presName="tx2" presStyleLbl="revTx" presStyleIdx="3" presStyleCnt="9"/>
      <dgm:spPr/>
    </dgm:pt>
    <dgm:pt modelId="{B1B88B7D-92DF-3F43-96C5-D5D5D92A91E4}" type="pres">
      <dgm:prSet presAssocID="{1E299738-9043-4B3F-BE6E-368FBE88BE91}" presName="vert2" presStyleCnt="0"/>
      <dgm:spPr/>
    </dgm:pt>
    <dgm:pt modelId="{0B90B68B-954C-9E41-BFD5-F5F3B7EC5BF9}" type="pres">
      <dgm:prSet presAssocID="{1E299738-9043-4B3F-BE6E-368FBE88BE91}" presName="thinLine2b" presStyleLbl="callout" presStyleIdx="2" presStyleCnt="8"/>
      <dgm:spPr/>
    </dgm:pt>
    <dgm:pt modelId="{33E4AB92-7652-1F4B-8D1E-90F477E2151A}" type="pres">
      <dgm:prSet presAssocID="{1E299738-9043-4B3F-BE6E-368FBE88BE91}" presName="vertSpace2b" presStyleCnt="0"/>
      <dgm:spPr/>
    </dgm:pt>
    <dgm:pt modelId="{1D998E9E-629D-D64A-A7D2-F07939F9D55C}" type="pres">
      <dgm:prSet presAssocID="{B94718DC-EAD9-459C-B122-4DB8814036E1}" presName="horz2" presStyleCnt="0"/>
      <dgm:spPr/>
    </dgm:pt>
    <dgm:pt modelId="{E8D3CA95-3AFA-864F-9E6D-A98763646EE8}" type="pres">
      <dgm:prSet presAssocID="{B94718DC-EAD9-459C-B122-4DB8814036E1}" presName="horzSpace2" presStyleCnt="0"/>
      <dgm:spPr/>
    </dgm:pt>
    <dgm:pt modelId="{AF2BCAF2-4312-9847-A4DB-2B84D652C56F}" type="pres">
      <dgm:prSet presAssocID="{B94718DC-EAD9-459C-B122-4DB8814036E1}" presName="tx2" presStyleLbl="revTx" presStyleIdx="4" presStyleCnt="9"/>
      <dgm:spPr/>
    </dgm:pt>
    <dgm:pt modelId="{7D4D71D1-590D-A843-8C0D-574F7DB70182}" type="pres">
      <dgm:prSet presAssocID="{B94718DC-EAD9-459C-B122-4DB8814036E1}" presName="vert2" presStyleCnt="0"/>
      <dgm:spPr/>
    </dgm:pt>
    <dgm:pt modelId="{B3DB3401-15DB-3F44-9F69-1A4FF02A496A}" type="pres">
      <dgm:prSet presAssocID="{B94718DC-EAD9-459C-B122-4DB8814036E1}" presName="thinLine2b" presStyleLbl="callout" presStyleIdx="3" presStyleCnt="8"/>
      <dgm:spPr/>
    </dgm:pt>
    <dgm:pt modelId="{B7BC2542-C52E-9445-AA79-EF068CA7E6DC}" type="pres">
      <dgm:prSet presAssocID="{B94718DC-EAD9-459C-B122-4DB8814036E1}" presName="vertSpace2b" presStyleCnt="0"/>
      <dgm:spPr/>
    </dgm:pt>
    <dgm:pt modelId="{E8D49B6B-2F8D-A24B-8FF5-08A6B360E1EF}" type="pres">
      <dgm:prSet presAssocID="{A4956249-3302-4658-8140-EBA1FF3787CE}" presName="horz2" presStyleCnt="0"/>
      <dgm:spPr/>
    </dgm:pt>
    <dgm:pt modelId="{7819EBFB-89B2-B942-9C6C-FED2552501FA}" type="pres">
      <dgm:prSet presAssocID="{A4956249-3302-4658-8140-EBA1FF3787CE}" presName="horzSpace2" presStyleCnt="0"/>
      <dgm:spPr/>
    </dgm:pt>
    <dgm:pt modelId="{0044E354-D028-C94A-9916-7895268A0E16}" type="pres">
      <dgm:prSet presAssocID="{A4956249-3302-4658-8140-EBA1FF3787CE}" presName="tx2" presStyleLbl="revTx" presStyleIdx="5" presStyleCnt="9"/>
      <dgm:spPr/>
    </dgm:pt>
    <dgm:pt modelId="{73B81ED8-497E-FD40-9757-321984422741}" type="pres">
      <dgm:prSet presAssocID="{A4956249-3302-4658-8140-EBA1FF3787CE}" presName="vert2" presStyleCnt="0"/>
      <dgm:spPr/>
    </dgm:pt>
    <dgm:pt modelId="{D1FFDAF6-933B-3F4C-B0E5-F82D7BDCEB3B}" type="pres">
      <dgm:prSet presAssocID="{A4956249-3302-4658-8140-EBA1FF3787CE}" presName="thinLine2b" presStyleLbl="callout" presStyleIdx="4" presStyleCnt="8"/>
      <dgm:spPr/>
    </dgm:pt>
    <dgm:pt modelId="{5D01C94D-66B6-2B4F-AA9A-F19A593E8DCD}" type="pres">
      <dgm:prSet presAssocID="{A4956249-3302-4658-8140-EBA1FF3787CE}" presName="vertSpace2b" presStyleCnt="0"/>
      <dgm:spPr/>
    </dgm:pt>
    <dgm:pt modelId="{DD20A90B-AEF8-8549-9517-BAC2F0B026B3}" type="pres">
      <dgm:prSet presAssocID="{D4144895-068C-4B72-8A47-AA623659F98D}" presName="horz2" presStyleCnt="0"/>
      <dgm:spPr/>
    </dgm:pt>
    <dgm:pt modelId="{2D724353-828E-B34F-BC32-0BA9181FB784}" type="pres">
      <dgm:prSet presAssocID="{D4144895-068C-4B72-8A47-AA623659F98D}" presName="horzSpace2" presStyleCnt="0"/>
      <dgm:spPr/>
    </dgm:pt>
    <dgm:pt modelId="{6AE904B4-B25C-1C4E-896E-265DEEC6BA9D}" type="pres">
      <dgm:prSet presAssocID="{D4144895-068C-4B72-8A47-AA623659F98D}" presName="tx2" presStyleLbl="revTx" presStyleIdx="6" presStyleCnt="9"/>
      <dgm:spPr/>
    </dgm:pt>
    <dgm:pt modelId="{EB561ACC-FF6A-C342-9A9B-CBE422CF70F5}" type="pres">
      <dgm:prSet presAssocID="{D4144895-068C-4B72-8A47-AA623659F98D}" presName="vert2" presStyleCnt="0"/>
      <dgm:spPr/>
    </dgm:pt>
    <dgm:pt modelId="{56E6E41B-546A-904A-ABBC-13C6A8AFFA2F}" type="pres">
      <dgm:prSet presAssocID="{D4144895-068C-4B72-8A47-AA623659F98D}" presName="thinLine2b" presStyleLbl="callout" presStyleIdx="5" presStyleCnt="8"/>
      <dgm:spPr/>
    </dgm:pt>
    <dgm:pt modelId="{2E3ADBE0-3335-184A-A899-B8295E716042}" type="pres">
      <dgm:prSet presAssocID="{D4144895-068C-4B72-8A47-AA623659F98D}" presName="vertSpace2b" presStyleCnt="0"/>
      <dgm:spPr/>
    </dgm:pt>
    <dgm:pt modelId="{A07BC697-3934-BF42-91B5-FA8A12599DBF}" type="pres">
      <dgm:prSet presAssocID="{31C44494-CA28-4951-9481-FADDAA4FC2DD}" presName="horz2" presStyleCnt="0"/>
      <dgm:spPr/>
    </dgm:pt>
    <dgm:pt modelId="{BB038841-DC78-0F48-A227-9BD6D298EE33}" type="pres">
      <dgm:prSet presAssocID="{31C44494-CA28-4951-9481-FADDAA4FC2DD}" presName="horzSpace2" presStyleCnt="0"/>
      <dgm:spPr/>
    </dgm:pt>
    <dgm:pt modelId="{21FC1B93-0526-DF45-8F2A-37C734BD79D4}" type="pres">
      <dgm:prSet presAssocID="{31C44494-CA28-4951-9481-FADDAA4FC2DD}" presName="tx2" presStyleLbl="revTx" presStyleIdx="7" presStyleCnt="9"/>
      <dgm:spPr/>
    </dgm:pt>
    <dgm:pt modelId="{7994BC94-4B11-F84E-9F58-5CE1EF50CA8C}" type="pres">
      <dgm:prSet presAssocID="{31C44494-CA28-4951-9481-FADDAA4FC2DD}" presName="vert2" presStyleCnt="0"/>
      <dgm:spPr/>
    </dgm:pt>
    <dgm:pt modelId="{D7EA1807-3704-4844-8FE7-FBCC073C4C36}" type="pres">
      <dgm:prSet presAssocID="{31C44494-CA28-4951-9481-FADDAA4FC2DD}" presName="thinLine2b" presStyleLbl="callout" presStyleIdx="6" presStyleCnt="8"/>
      <dgm:spPr/>
    </dgm:pt>
    <dgm:pt modelId="{CB9FDBBE-73DB-8547-9267-6CE1FEB023BD}" type="pres">
      <dgm:prSet presAssocID="{31C44494-CA28-4951-9481-FADDAA4FC2DD}" presName="vertSpace2b" presStyleCnt="0"/>
      <dgm:spPr/>
    </dgm:pt>
    <dgm:pt modelId="{BA0B6975-2B8A-D748-B544-89A8ABDACC40}" type="pres">
      <dgm:prSet presAssocID="{BB26A156-C070-4559-A0E8-7BF64886B59F}" presName="horz2" presStyleCnt="0"/>
      <dgm:spPr/>
    </dgm:pt>
    <dgm:pt modelId="{91E38CF5-9755-9844-AB53-40D5DCEDDD76}" type="pres">
      <dgm:prSet presAssocID="{BB26A156-C070-4559-A0E8-7BF64886B59F}" presName="horzSpace2" presStyleCnt="0"/>
      <dgm:spPr/>
    </dgm:pt>
    <dgm:pt modelId="{406A1B8B-6CB3-054A-A28B-70C961A4B804}" type="pres">
      <dgm:prSet presAssocID="{BB26A156-C070-4559-A0E8-7BF64886B59F}" presName="tx2" presStyleLbl="revTx" presStyleIdx="8" presStyleCnt="9"/>
      <dgm:spPr/>
    </dgm:pt>
    <dgm:pt modelId="{077FCB76-8929-614E-8881-D4AD5EDA7895}" type="pres">
      <dgm:prSet presAssocID="{BB26A156-C070-4559-A0E8-7BF64886B59F}" presName="vert2" presStyleCnt="0"/>
      <dgm:spPr/>
    </dgm:pt>
    <dgm:pt modelId="{D64487A7-CED4-A046-89B1-4DC80FA08A7D}" type="pres">
      <dgm:prSet presAssocID="{BB26A156-C070-4559-A0E8-7BF64886B59F}" presName="thinLine2b" presStyleLbl="callout" presStyleIdx="7" presStyleCnt="8"/>
      <dgm:spPr/>
    </dgm:pt>
    <dgm:pt modelId="{57957310-3C1F-DC46-BD93-A38EF38CE3FB}" type="pres">
      <dgm:prSet presAssocID="{BB26A156-C070-4559-A0E8-7BF64886B59F}" presName="vertSpace2b" presStyleCnt="0"/>
      <dgm:spPr/>
    </dgm:pt>
  </dgm:ptLst>
  <dgm:cxnLst>
    <dgm:cxn modelId="{6CA2C90F-60AD-4891-8A84-57A5A147F98C}" srcId="{B37A2CD6-F889-47F2-8A64-FE0EBF4A55B4}" destId="{B94718DC-EAD9-459C-B122-4DB8814036E1}" srcOrd="3" destOrd="0" parTransId="{993F77DE-7B26-437D-94E9-AC7498C7A28B}" sibTransId="{13D257C2-85FD-4D6E-8FA8-9219FF1E4BEE}"/>
    <dgm:cxn modelId="{CC67CC15-FE4E-5D4A-9170-EE7D10AF80A6}" type="presOf" srcId="{31C44494-CA28-4951-9481-FADDAA4FC2DD}" destId="{21FC1B93-0526-DF45-8F2A-37C734BD79D4}" srcOrd="0" destOrd="0" presId="urn:microsoft.com/office/officeart/2008/layout/LinedList"/>
    <dgm:cxn modelId="{1EE10923-8DA2-4A77-BEA9-A36C7D72BD8A}" srcId="{AB4AB890-57C9-4ECE-8F1B-1920C154D04B}" destId="{B37A2CD6-F889-47F2-8A64-FE0EBF4A55B4}" srcOrd="0" destOrd="0" parTransId="{98800B8F-1647-4A81-BD35-5445640CFF99}" sibTransId="{40FB54E3-E692-40C3-AFAB-53A40393F2E5}"/>
    <dgm:cxn modelId="{DC4FBC2F-EAED-4D9F-A549-0961A6EBDFBF}" srcId="{B37A2CD6-F889-47F2-8A64-FE0EBF4A55B4}" destId="{31C44494-CA28-4951-9481-FADDAA4FC2DD}" srcOrd="6" destOrd="0" parTransId="{3848E25E-811B-4484-A084-F9170BC14AE7}" sibTransId="{C7C1522E-CA94-40A2-B5FB-F233A9FAF1D5}"/>
    <dgm:cxn modelId="{02D4865D-A049-4E3A-98E3-489ECE96CFDA}" srcId="{B37A2CD6-F889-47F2-8A64-FE0EBF4A55B4}" destId="{BB26A156-C070-4559-A0E8-7BF64886B59F}" srcOrd="7" destOrd="0" parTransId="{D0137ED0-6EDD-4D56-8637-55B34437827B}" sibTransId="{63E1DED8-16DA-4C8F-BA83-6FB2A8D42191}"/>
    <dgm:cxn modelId="{6965C444-796B-B34C-8AAE-A9162D929387}" type="presOf" srcId="{D4144895-068C-4B72-8A47-AA623659F98D}" destId="{6AE904B4-B25C-1C4E-896E-265DEEC6BA9D}" srcOrd="0" destOrd="0" presId="urn:microsoft.com/office/officeart/2008/layout/LinedList"/>
    <dgm:cxn modelId="{38132945-4937-4729-825E-6EE62ECFB59E}" srcId="{B37A2CD6-F889-47F2-8A64-FE0EBF4A55B4}" destId="{1E299738-9043-4B3F-BE6E-368FBE88BE91}" srcOrd="2" destOrd="0" parTransId="{0903A087-36E6-4929-9AF5-7C04DB713BF0}" sibTransId="{15C51A5D-F57C-4646-BE22-2270CF9A16A0}"/>
    <dgm:cxn modelId="{9BECD768-0CC3-694A-9A2B-C4385C0E0CAE}" type="presOf" srcId="{A4956249-3302-4658-8140-EBA1FF3787CE}" destId="{0044E354-D028-C94A-9916-7895268A0E16}" srcOrd="0" destOrd="0" presId="urn:microsoft.com/office/officeart/2008/layout/LinedList"/>
    <dgm:cxn modelId="{ABEF3C74-4A92-41DC-9D61-3415335EF5EA}" srcId="{B37A2CD6-F889-47F2-8A64-FE0EBF4A55B4}" destId="{A4956249-3302-4658-8140-EBA1FF3787CE}" srcOrd="4" destOrd="0" parTransId="{3A90B3EB-4F59-4954-8CC1-02B55D9E8A8F}" sibTransId="{6D745CF5-9002-4F18-A1C4-2D2D44528F62}"/>
    <dgm:cxn modelId="{3A645278-572E-4F26-B862-5F04681A5D07}" srcId="{B37A2CD6-F889-47F2-8A64-FE0EBF4A55B4}" destId="{D4144895-068C-4B72-8A47-AA623659F98D}" srcOrd="5" destOrd="0" parTransId="{471E031B-28B9-4D9A-A154-6DA32D917B04}" sibTransId="{DA42B2E1-3F39-4E61-95B0-92BBBCFE1E7A}"/>
    <dgm:cxn modelId="{36FC717E-FBD2-094B-BB3C-968F8E5B0B3E}" type="presOf" srcId="{1E299738-9043-4B3F-BE6E-368FBE88BE91}" destId="{FEEB954D-0098-B442-929A-A7EE024A2692}" srcOrd="0" destOrd="0" presId="urn:microsoft.com/office/officeart/2008/layout/LinedList"/>
    <dgm:cxn modelId="{69843393-AC22-834B-AA4B-0978218F7BF7}" type="presOf" srcId="{B94718DC-EAD9-459C-B122-4DB8814036E1}" destId="{AF2BCAF2-4312-9847-A4DB-2B84D652C56F}" srcOrd="0" destOrd="0" presId="urn:microsoft.com/office/officeart/2008/layout/LinedList"/>
    <dgm:cxn modelId="{820C86AA-D6E7-B346-97E7-4F69592797E5}" type="presOf" srcId="{BB26A156-C070-4559-A0E8-7BF64886B59F}" destId="{406A1B8B-6CB3-054A-A28B-70C961A4B804}" srcOrd="0" destOrd="0" presId="urn:microsoft.com/office/officeart/2008/layout/LinedList"/>
    <dgm:cxn modelId="{CD9E3DB1-D037-48DD-AEA6-B3FFF3E9C82A}" srcId="{B37A2CD6-F889-47F2-8A64-FE0EBF4A55B4}" destId="{E9F421CF-98F6-44F6-9615-C437CB2FDD0E}" srcOrd="0" destOrd="0" parTransId="{10460F95-3C9A-4089-9197-7A0E38BA8BC0}" sibTransId="{118F4219-3DAE-442C-A734-63B0E5A7D5CB}"/>
    <dgm:cxn modelId="{80DDC5B4-B345-4503-B1CC-12965FE76413}" srcId="{B37A2CD6-F889-47F2-8A64-FE0EBF4A55B4}" destId="{2E461CFF-14C5-4454-99EB-B4708A22244C}" srcOrd="1" destOrd="0" parTransId="{9208ACCE-424B-4718-8C9D-78E52F616D38}" sibTransId="{5F34234D-262C-4FE1-88B3-4CB22DBB8276}"/>
    <dgm:cxn modelId="{0CA1DBD9-9C99-A746-AE77-36601C09536C}" type="presOf" srcId="{AB4AB890-57C9-4ECE-8F1B-1920C154D04B}" destId="{286312A4-FBAD-164D-838F-24B89E3D19CB}" srcOrd="0" destOrd="0" presId="urn:microsoft.com/office/officeart/2008/layout/LinedList"/>
    <dgm:cxn modelId="{585BA3DC-9F3E-E744-8B94-79302154C893}" type="presOf" srcId="{B37A2CD6-F889-47F2-8A64-FE0EBF4A55B4}" destId="{8200E3E1-F5B1-A942-89EF-3A472AEF9963}" srcOrd="0" destOrd="0" presId="urn:microsoft.com/office/officeart/2008/layout/LinedList"/>
    <dgm:cxn modelId="{94ED17E8-538A-4749-BBDB-82F96452C2CC}" type="presOf" srcId="{E9F421CF-98F6-44F6-9615-C437CB2FDD0E}" destId="{4D818FF9-8BAB-9446-85E2-F5AE600C8E80}" srcOrd="0" destOrd="0" presId="urn:microsoft.com/office/officeart/2008/layout/LinedList"/>
    <dgm:cxn modelId="{03BD5FF0-5D89-BE40-BA94-37F356FFFB30}" type="presOf" srcId="{2E461CFF-14C5-4454-99EB-B4708A22244C}" destId="{4B6A28F6-D9E5-984E-814F-8BB35CC9E2D7}" srcOrd="0" destOrd="0" presId="urn:microsoft.com/office/officeart/2008/layout/LinedList"/>
    <dgm:cxn modelId="{14753BE1-35E6-C347-9E45-1CE71633A8D5}" type="presParOf" srcId="{286312A4-FBAD-164D-838F-24B89E3D19CB}" destId="{131C9D1C-B4CD-CA42-8C24-1DBBF333CB77}" srcOrd="0" destOrd="0" presId="urn:microsoft.com/office/officeart/2008/layout/LinedList"/>
    <dgm:cxn modelId="{0151F19F-A849-1945-8E9A-2D0F2B54E4CA}" type="presParOf" srcId="{286312A4-FBAD-164D-838F-24B89E3D19CB}" destId="{1C749DE2-1826-E64C-BF6B-AE5611C41C10}" srcOrd="1" destOrd="0" presId="urn:microsoft.com/office/officeart/2008/layout/LinedList"/>
    <dgm:cxn modelId="{3CCA4752-C748-C446-8806-9B96B2C93771}" type="presParOf" srcId="{1C749DE2-1826-E64C-BF6B-AE5611C41C10}" destId="{8200E3E1-F5B1-A942-89EF-3A472AEF9963}" srcOrd="0" destOrd="0" presId="urn:microsoft.com/office/officeart/2008/layout/LinedList"/>
    <dgm:cxn modelId="{DB008618-467E-1540-A77B-B43B67D2BE22}" type="presParOf" srcId="{1C749DE2-1826-E64C-BF6B-AE5611C41C10}" destId="{4384AD25-C745-2748-8E32-09C8051A1161}" srcOrd="1" destOrd="0" presId="urn:microsoft.com/office/officeart/2008/layout/LinedList"/>
    <dgm:cxn modelId="{D1873159-121B-2A42-B097-9AA4AB082AED}" type="presParOf" srcId="{4384AD25-C745-2748-8E32-09C8051A1161}" destId="{A1920684-CDBD-8A49-A73C-CCD5203D727C}" srcOrd="0" destOrd="0" presId="urn:microsoft.com/office/officeart/2008/layout/LinedList"/>
    <dgm:cxn modelId="{AB1A1B4E-9C0B-0946-94A2-FE8BFCC87787}" type="presParOf" srcId="{4384AD25-C745-2748-8E32-09C8051A1161}" destId="{FF10BCDD-F2DD-6E49-ADE9-3E9AB56B043E}" srcOrd="1" destOrd="0" presId="urn:microsoft.com/office/officeart/2008/layout/LinedList"/>
    <dgm:cxn modelId="{59628168-709B-F349-8BDA-C83F0F3636E6}" type="presParOf" srcId="{FF10BCDD-F2DD-6E49-ADE9-3E9AB56B043E}" destId="{A5D90614-9630-9843-A3FC-CE8BFBE44096}" srcOrd="0" destOrd="0" presId="urn:microsoft.com/office/officeart/2008/layout/LinedList"/>
    <dgm:cxn modelId="{F9ADAC0D-99E6-8142-BE9E-2AFE03C42155}" type="presParOf" srcId="{FF10BCDD-F2DD-6E49-ADE9-3E9AB56B043E}" destId="{4D818FF9-8BAB-9446-85E2-F5AE600C8E80}" srcOrd="1" destOrd="0" presId="urn:microsoft.com/office/officeart/2008/layout/LinedList"/>
    <dgm:cxn modelId="{64A9A1AC-8614-7C48-9B4B-D47F9EC84869}" type="presParOf" srcId="{FF10BCDD-F2DD-6E49-ADE9-3E9AB56B043E}" destId="{9B578FF8-8880-3848-A2D2-843F1833BF19}" srcOrd="2" destOrd="0" presId="urn:microsoft.com/office/officeart/2008/layout/LinedList"/>
    <dgm:cxn modelId="{C8723A2C-C961-7B45-89C5-349E55280B4F}" type="presParOf" srcId="{4384AD25-C745-2748-8E32-09C8051A1161}" destId="{4C13FE5F-AEB8-0347-8EEF-5513D5538A6B}" srcOrd="2" destOrd="0" presId="urn:microsoft.com/office/officeart/2008/layout/LinedList"/>
    <dgm:cxn modelId="{FDB12ACD-7E91-3940-B6AE-9C4CBCF4D2D5}" type="presParOf" srcId="{4384AD25-C745-2748-8E32-09C8051A1161}" destId="{C309528A-36EB-E041-8490-6E61168EE8D3}" srcOrd="3" destOrd="0" presId="urn:microsoft.com/office/officeart/2008/layout/LinedList"/>
    <dgm:cxn modelId="{F1EE30AE-35F1-BA48-A76D-67198047A813}" type="presParOf" srcId="{4384AD25-C745-2748-8E32-09C8051A1161}" destId="{86BF2FA4-CF4E-B24F-876C-E186543FBF9A}" srcOrd="4" destOrd="0" presId="urn:microsoft.com/office/officeart/2008/layout/LinedList"/>
    <dgm:cxn modelId="{773C3383-75FB-E94B-920D-C5B412020787}" type="presParOf" srcId="{86BF2FA4-CF4E-B24F-876C-E186543FBF9A}" destId="{D93A1B95-EB4A-684B-8381-12DF8EA7AF82}" srcOrd="0" destOrd="0" presId="urn:microsoft.com/office/officeart/2008/layout/LinedList"/>
    <dgm:cxn modelId="{BD3F9C33-9ECF-4148-8441-F01285BB9BE1}" type="presParOf" srcId="{86BF2FA4-CF4E-B24F-876C-E186543FBF9A}" destId="{4B6A28F6-D9E5-984E-814F-8BB35CC9E2D7}" srcOrd="1" destOrd="0" presId="urn:microsoft.com/office/officeart/2008/layout/LinedList"/>
    <dgm:cxn modelId="{46DF5F79-686B-FC4F-AD17-471A910D0AD7}" type="presParOf" srcId="{86BF2FA4-CF4E-B24F-876C-E186543FBF9A}" destId="{DE648759-FFE6-0441-B508-68A642C60495}" srcOrd="2" destOrd="0" presId="urn:microsoft.com/office/officeart/2008/layout/LinedList"/>
    <dgm:cxn modelId="{657F6282-37B3-A949-A0F8-D7944ADE27F7}" type="presParOf" srcId="{4384AD25-C745-2748-8E32-09C8051A1161}" destId="{4C05E6D8-D654-C244-9DBF-4B2BA698CC9D}" srcOrd="5" destOrd="0" presId="urn:microsoft.com/office/officeart/2008/layout/LinedList"/>
    <dgm:cxn modelId="{5324D43D-4104-864E-97B2-BFAF3F39F0D8}" type="presParOf" srcId="{4384AD25-C745-2748-8E32-09C8051A1161}" destId="{998303ED-DDB2-7149-B301-2C085A580368}" srcOrd="6" destOrd="0" presId="urn:microsoft.com/office/officeart/2008/layout/LinedList"/>
    <dgm:cxn modelId="{90811BFE-D54E-E74A-8BB1-5DD9A7BBF690}" type="presParOf" srcId="{4384AD25-C745-2748-8E32-09C8051A1161}" destId="{22A36F69-0D62-B942-859A-17A6962C0E27}" srcOrd="7" destOrd="0" presId="urn:microsoft.com/office/officeart/2008/layout/LinedList"/>
    <dgm:cxn modelId="{A41C9388-3783-5640-8182-BC483C4CD187}" type="presParOf" srcId="{22A36F69-0D62-B942-859A-17A6962C0E27}" destId="{E83FB832-A11A-6345-BDC2-E9E7B772CE9A}" srcOrd="0" destOrd="0" presId="urn:microsoft.com/office/officeart/2008/layout/LinedList"/>
    <dgm:cxn modelId="{721E2E2D-B21D-634B-AB11-0763A2288D0D}" type="presParOf" srcId="{22A36F69-0D62-B942-859A-17A6962C0E27}" destId="{FEEB954D-0098-B442-929A-A7EE024A2692}" srcOrd="1" destOrd="0" presId="urn:microsoft.com/office/officeart/2008/layout/LinedList"/>
    <dgm:cxn modelId="{9768D981-8637-9343-9C0D-8E656D2DFCA9}" type="presParOf" srcId="{22A36F69-0D62-B942-859A-17A6962C0E27}" destId="{B1B88B7D-92DF-3F43-96C5-D5D5D92A91E4}" srcOrd="2" destOrd="0" presId="urn:microsoft.com/office/officeart/2008/layout/LinedList"/>
    <dgm:cxn modelId="{00262B38-BDCA-FF48-AABC-3173656F51F9}" type="presParOf" srcId="{4384AD25-C745-2748-8E32-09C8051A1161}" destId="{0B90B68B-954C-9E41-BFD5-F5F3B7EC5BF9}" srcOrd="8" destOrd="0" presId="urn:microsoft.com/office/officeart/2008/layout/LinedList"/>
    <dgm:cxn modelId="{66EAA61C-9FEB-7C43-9F95-971FA6B42B16}" type="presParOf" srcId="{4384AD25-C745-2748-8E32-09C8051A1161}" destId="{33E4AB92-7652-1F4B-8D1E-90F477E2151A}" srcOrd="9" destOrd="0" presId="urn:microsoft.com/office/officeart/2008/layout/LinedList"/>
    <dgm:cxn modelId="{B231AC36-8824-114D-9884-6E0545F7E3B8}" type="presParOf" srcId="{4384AD25-C745-2748-8E32-09C8051A1161}" destId="{1D998E9E-629D-D64A-A7D2-F07939F9D55C}" srcOrd="10" destOrd="0" presId="urn:microsoft.com/office/officeart/2008/layout/LinedList"/>
    <dgm:cxn modelId="{91466106-D001-0F45-BC75-188A922CC1D1}" type="presParOf" srcId="{1D998E9E-629D-D64A-A7D2-F07939F9D55C}" destId="{E8D3CA95-3AFA-864F-9E6D-A98763646EE8}" srcOrd="0" destOrd="0" presId="urn:microsoft.com/office/officeart/2008/layout/LinedList"/>
    <dgm:cxn modelId="{7A4DBEAD-D476-4742-A723-4FD416A1F101}" type="presParOf" srcId="{1D998E9E-629D-D64A-A7D2-F07939F9D55C}" destId="{AF2BCAF2-4312-9847-A4DB-2B84D652C56F}" srcOrd="1" destOrd="0" presId="urn:microsoft.com/office/officeart/2008/layout/LinedList"/>
    <dgm:cxn modelId="{C1B0C7DD-4D66-BD43-9A7B-F8D80B68A6BB}" type="presParOf" srcId="{1D998E9E-629D-D64A-A7D2-F07939F9D55C}" destId="{7D4D71D1-590D-A843-8C0D-574F7DB70182}" srcOrd="2" destOrd="0" presId="urn:microsoft.com/office/officeart/2008/layout/LinedList"/>
    <dgm:cxn modelId="{2C6C7224-5634-8E43-AA19-813492493669}" type="presParOf" srcId="{4384AD25-C745-2748-8E32-09C8051A1161}" destId="{B3DB3401-15DB-3F44-9F69-1A4FF02A496A}" srcOrd="11" destOrd="0" presId="urn:microsoft.com/office/officeart/2008/layout/LinedList"/>
    <dgm:cxn modelId="{C2766425-2C15-144D-8547-48667D734D02}" type="presParOf" srcId="{4384AD25-C745-2748-8E32-09C8051A1161}" destId="{B7BC2542-C52E-9445-AA79-EF068CA7E6DC}" srcOrd="12" destOrd="0" presId="urn:microsoft.com/office/officeart/2008/layout/LinedList"/>
    <dgm:cxn modelId="{B00B8FB7-A918-0442-8A09-6A06074FBBAD}" type="presParOf" srcId="{4384AD25-C745-2748-8E32-09C8051A1161}" destId="{E8D49B6B-2F8D-A24B-8FF5-08A6B360E1EF}" srcOrd="13" destOrd="0" presId="urn:microsoft.com/office/officeart/2008/layout/LinedList"/>
    <dgm:cxn modelId="{30718BD9-3EA3-E94B-BD7B-A3E246B4DECA}" type="presParOf" srcId="{E8D49B6B-2F8D-A24B-8FF5-08A6B360E1EF}" destId="{7819EBFB-89B2-B942-9C6C-FED2552501FA}" srcOrd="0" destOrd="0" presId="urn:microsoft.com/office/officeart/2008/layout/LinedList"/>
    <dgm:cxn modelId="{9AD1F1DE-AD90-D647-BD84-0397FE67ED9C}" type="presParOf" srcId="{E8D49B6B-2F8D-A24B-8FF5-08A6B360E1EF}" destId="{0044E354-D028-C94A-9916-7895268A0E16}" srcOrd="1" destOrd="0" presId="urn:microsoft.com/office/officeart/2008/layout/LinedList"/>
    <dgm:cxn modelId="{8F045232-AF16-3D4D-A6AC-BF0D113CC84E}" type="presParOf" srcId="{E8D49B6B-2F8D-A24B-8FF5-08A6B360E1EF}" destId="{73B81ED8-497E-FD40-9757-321984422741}" srcOrd="2" destOrd="0" presId="urn:microsoft.com/office/officeart/2008/layout/LinedList"/>
    <dgm:cxn modelId="{125BF5E3-F4BB-F24C-9693-C2BCF133C4DC}" type="presParOf" srcId="{4384AD25-C745-2748-8E32-09C8051A1161}" destId="{D1FFDAF6-933B-3F4C-B0E5-F82D7BDCEB3B}" srcOrd="14" destOrd="0" presId="urn:microsoft.com/office/officeart/2008/layout/LinedList"/>
    <dgm:cxn modelId="{D1D40F51-318F-7845-B9E1-D33894AE441E}" type="presParOf" srcId="{4384AD25-C745-2748-8E32-09C8051A1161}" destId="{5D01C94D-66B6-2B4F-AA9A-F19A593E8DCD}" srcOrd="15" destOrd="0" presId="urn:microsoft.com/office/officeart/2008/layout/LinedList"/>
    <dgm:cxn modelId="{42BB8207-1FC1-3342-AFBF-BE97A7AD012B}" type="presParOf" srcId="{4384AD25-C745-2748-8E32-09C8051A1161}" destId="{DD20A90B-AEF8-8549-9517-BAC2F0B026B3}" srcOrd="16" destOrd="0" presId="urn:microsoft.com/office/officeart/2008/layout/LinedList"/>
    <dgm:cxn modelId="{AF3CBFBD-05A5-3C4F-9AF1-10F834E8A680}" type="presParOf" srcId="{DD20A90B-AEF8-8549-9517-BAC2F0B026B3}" destId="{2D724353-828E-B34F-BC32-0BA9181FB784}" srcOrd="0" destOrd="0" presId="urn:microsoft.com/office/officeart/2008/layout/LinedList"/>
    <dgm:cxn modelId="{F2D30FBE-4580-D64A-B74A-AF3A498C4EFA}" type="presParOf" srcId="{DD20A90B-AEF8-8549-9517-BAC2F0B026B3}" destId="{6AE904B4-B25C-1C4E-896E-265DEEC6BA9D}" srcOrd="1" destOrd="0" presId="urn:microsoft.com/office/officeart/2008/layout/LinedList"/>
    <dgm:cxn modelId="{2E7BE61F-E4D8-5D43-BB34-FA8D83261FC5}" type="presParOf" srcId="{DD20A90B-AEF8-8549-9517-BAC2F0B026B3}" destId="{EB561ACC-FF6A-C342-9A9B-CBE422CF70F5}" srcOrd="2" destOrd="0" presId="urn:microsoft.com/office/officeart/2008/layout/LinedList"/>
    <dgm:cxn modelId="{2D718BB7-1AA7-9847-B128-79396EC9F66E}" type="presParOf" srcId="{4384AD25-C745-2748-8E32-09C8051A1161}" destId="{56E6E41B-546A-904A-ABBC-13C6A8AFFA2F}" srcOrd="17" destOrd="0" presId="urn:microsoft.com/office/officeart/2008/layout/LinedList"/>
    <dgm:cxn modelId="{9CF505B2-936A-7B41-855E-0351A614C0B4}" type="presParOf" srcId="{4384AD25-C745-2748-8E32-09C8051A1161}" destId="{2E3ADBE0-3335-184A-A899-B8295E716042}" srcOrd="18" destOrd="0" presId="urn:microsoft.com/office/officeart/2008/layout/LinedList"/>
    <dgm:cxn modelId="{DE427163-9FE6-BD4F-AEF4-2CC1FA523A72}" type="presParOf" srcId="{4384AD25-C745-2748-8E32-09C8051A1161}" destId="{A07BC697-3934-BF42-91B5-FA8A12599DBF}" srcOrd="19" destOrd="0" presId="urn:microsoft.com/office/officeart/2008/layout/LinedList"/>
    <dgm:cxn modelId="{8840B64C-636E-E049-A98E-CD5A8F2AFB25}" type="presParOf" srcId="{A07BC697-3934-BF42-91B5-FA8A12599DBF}" destId="{BB038841-DC78-0F48-A227-9BD6D298EE33}" srcOrd="0" destOrd="0" presId="urn:microsoft.com/office/officeart/2008/layout/LinedList"/>
    <dgm:cxn modelId="{67DDBD01-3AC1-3249-85AC-37B13E38A1AB}" type="presParOf" srcId="{A07BC697-3934-BF42-91B5-FA8A12599DBF}" destId="{21FC1B93-0526-DF45-8F2A-37C734BD79D4}" srcOrd="1" destOrd="0" presId="urn:microsoft.com/office/officeart/2008/layout/LinedList"/>
    <dgm:cxn modelId="{9472F3C1-D104-A64B-863E-077794244BF2}" type="presParOf" srcId="{A07BC697-3934-BF42-91B5-FA8A12599DBF}" destId="{7994BC94-4B11-F84E-9F58-5CE1EF50CA8C}" srcOrd="2" destOrd="0" presId="urn:microsoft.com/office/officeart/2008/layout/LinedList"/>
    <dgm:cxn modelId="{95E41795-A201-804A-B050-B836EC47C82D}" type="presParOf" srcId="{4384AD25-C745-2748-8E32-09C8051A1161}" destId="{D7EA1807-3704-4844-8FE7-FBCC073C4C36}" srcOrd="20" destOrd="0" presId="urn:microsoft.com/office/officeart/2008/layout/LinedList"/>
    <dgm:cxn modelId="{B50B01AC-F867-0A45-B783-B278E4151DE2}" type="presParOf" srcId="{4384AD25-C745-2748-8E32-09C8051A1161}" destId="{CB9FDBBE-73DB-8547-9267-6CE1FEB023BD}" srcOrd="21" destOrd="0" presId="urn:microsoft.com/office/officeart/2008/layout/LinedList"/>
    <dgm:cxn modelId="{CD6F2302-682A-0842-AA42-48441AE4D10E}" type="presParOf" srcId="{4384AD25-C745-2748-8E32-09C8051A1161}" destId="{BA0B6975-2B8A-D748-B544-89A8ABDACC40}" srcOrd="22" destOrd="0" presId="urn:microsoft.com/office/officeart/2008/layout/LinedList"/>
    <dgm:cxn modelId="{AF533BE2-91CA-B14A-9613-0EEE5E955539}" type="presParOf" srcId="{BA0B6975-2B8A-D748-B544-89A8ABDACC40}" destId="{91E38CF5-9755-9844-AB53-40D5DCEDDD76}" srcOrd="0" destOrd="0" presId="urn:microsoft.com/office/officeart/2008/layout/LinedList"/>
    <dgm:cxn modelId="{2E000009-754E-F84C-A27E-E964CEA47C56}" type="presParOf" srcId="{BA0B6975-2B8A-D748-B544-89A8ABDACC40}" destId="{406A1B8B-6CB3-054A-A28B-70C961A4B804}" srcOrd="1" destOrd="0" presId="urn:microsoft.com/office/officeart/2008/layout/LinedList"/>
    <dgm:cxn modelId="{AE89660C-EF0B-4240-97AB-737763A85A21}" type="presParOf" srcId="{BA0B6975-2B8A-D748-B544-89A8ABDACC40}" destId="{077FCB76-8929-614E-8881-D4AD5EDA7895}" srcOrd="2" destOrd="0" presId="urn:microsoft.com/office/officeart/2008/layout/LinedList"/>
    <dgm:cxn modelId="{2261BA19-BF36-644A-AF26-F9EB3141EFD6}" type="presParOf" srcId="{4384AD25-C745-2748-8E32-09C8051A1161}" destId="{D64487A7-CED4-A046-89B1-4DC80FA08A7D}" srcOrd="23" destOrd="0" presId="urn:microsoft.com/office/officeart/2008/layout/LinedList"/>
    <dgm:cxn modelId="{396F6609-F58F-B54A-A2D6-EB4946B926F2}" type="presParOf" srcId="{4384AD25-C745-2748-8E32-09C8051A1161}" destId="{57957310-3C1F-DC46-BD93-A38EF38CE3FB}"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F46456-E144-46E3-9B60-97D5072D9F9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D1E55FA-D8B5-4A73-B370-B8AC77BD7393}">
      <dgm:prSet/>
      <dgm:spPr/>
      <dgm:t>
        <a:bodyPr/>
        <a:lstStyle/>
        <a:p>
          <a:r>
            <a:rPr lang="pl-PL"/>
            <a:t>Obowiązki platform do e-handlu: </a:t>
          </a:r>
          <a:endParaRPr lang="en-US"/>
        </a:p>
      </dgm:t>
    </dgm:pt>
    <dgm:pt modelId="{BEBE761E-A947-40BA-99D5-0B6AF2624580}" type="parTrans" cxnId="{E26F6D7E-5845-435A-BB11-62264D89ECD5}">
      <dgm:prSet/>
      <dgm:spPr/>
      <dgm:t>
        <a:bodyPr/>
        <a:lstStyle/>
        <a:p>
          <a:endParaRPr lang="en-US"/>
        </a:p>
      </dgm:t>
    </dgm:pt>
    <dgm:pt modelId="{84297FE3-4B47-48BB-82A4-3461C46A6A16}" type="sibTrans" cxnId="{E26F6D7E-5845-435A-BB11-62264D89ECD5}">
      <dgm:prSet/>
      <dgm:spPr/>
      <dgm:t>
        <a:bodyPr/>
        <a:lstStyle/>
        <a:p>
          <a:endParaRPr lang="en-US"/>
        </a:p>
      </dgm:t>
    </dgm:pt>
    <dgm:pt modelId="{E8773B57-E7AF-4A11-89F2-B339ACA62714}">
      <dgm:prSet/>
      <dgm:spPr/>
      <dgm:t>
        <a:bodyPr/>
        <a:lstStyle/>
        <a:p>
          <a:r>
            <a:rPr lang="pl-PL" b="1"/>
            <a:t>Wyznaczenie punktów kontaktowych – </a:t>
          </a:r>
          <a:r>
            <a:rPr lang="pl-PL"/>
            <a:t>Dostawcy internetowych platform handlowych muszą wyznaczyć punkt kontaktowy do komunikacji z organami nadzoru rynku oraz zarejestrować go w portalu Safety Gate. Niezbędne jest również utworzenie punktu kontaktowego dla konsumentów.</a:t>
          </a:r>
          <a:endParaRPr lang="en-US"/>
        </a:p>
      </dgm:t>
    </dgm:pt>
    <dgm:pt modelId="{6F8E34D4-5D9C-4C77-9683-79AD5BD57CFC}" type="parTrans" cxnId="{F50A8BF3-0E34-4853-A185-54F05F261700}">
      <dgm:prSet/>
      <dgm:spPr/>
      <dgm:t>
        <a:bodyPr/>
        <a:lstStyle/>
        <a:p>
          <a:endParaRPr lang="en-US"/>
        </a:p>
      </dgm:t>
    </dgm:pt>
    <dgm:pt modelId="{CA74490A-F60C-4992-97DF-44694066E60E}" type="sibTrans" cxnId="{F50A8BF3-0E34-4853-A185-54F05F261700}">
      <dgm:prSet/>
      <dgm:spPr/>
      <dgm:t>
        <a:bodyPr/>
        <a:lstStyle/>
        <a:p>
          <a:endParaRPr lang="en-US"/>
        </a:p>
      </dgm:t>
    </dgm:pt>
    <dgm:pt modelId="{D3C30297-54D7-445B-B518-F487FC366D3D}">
      <dgm:prSet/>
      <dgm:spPr/>
      <dgm:t>
        <a:bodyPr/>
        <a:lstStyle/>
        <a:p>
          <a:r>
            <a:rPr lang="pl-PL" b="1"/>
            <a:t>Wewnętrzne procedury dotyczące bezpieczeństwa –</a:t>
          </a:r>
          <a:r>
            <a:rPr lang="pl-PL"/>
            <a:t> Marketplace musi wprowadzić wewnętrzne procedury umożlwiające sprzedawcom dostarczenie informacji o producencie i zgodności produktów z GPSR. Dostawcy platform są zobowiązani do niezwłocznego stosowania tych procedur. </a:t>
          </a:r>
          <a:endParaRPr lang="en-US"/>
        </a:p>
      </dgm:t>
    </dgm:pt>
    <dgm:pt modelId="{BE293BBE-CF5D-4B52-9E47-34D5CE50C325}" type="parTrans" cxnId="{9E94A700-ABBD-4510-BFA0-CC5B6288A79D}">
      <dgm:prSet/>
      <dgm:spPr/>
      <dgm:t>
        <a:bodyPr/>
        <a:lstStyle/>
        <a:p>
          <a:endParaRPr lang="en-US"/>
        </a:p>
      </dgm:t>
    </dgm:pt>
    <dgm:pt modelId="{1EE52DA7-53F8-4ED4-8D29-972C0E72F257}" type="sibTrans" cxnId="{9E94A700-ABBD-4510-BFA0-CC5B6288A79D}">
      <dgm:prSet/>
      <dgm:spPr/>
      <dgm:t>
        <a:bodyPr/>
        <a:lstStyle/>
        <a:p>
          <a:endParaRPr lang="en-US"/>
        </a:p>
      </dgm:t>
    </dgm:pt>
    <dgm:pt modelId="{4AD3ECF1-E76A-4586-B532-57CDB6ECA2CC}">
      <dgm:prSet/>
      <dgm:spPr/>
      <dgm:t>
        <a:bodyPr/>
        <a:lstStyle/>
        <a:p>
          <a:r>
            <a:rPr lang="pl-PL" b="1"/>
            <a:t>Usuwanie niebezpiecznych produktów –</a:t>
          </a:r>
          <a:r>
            <a:rPr lang="pl-PL"/>
            <a:t> na polecenie organów nadzoru, dostawcy platform mają obowiązek usunięcia ofert produktów niebezpiecznych lub uniemożliwienia dostępu do nich w ciągu dwóch dni.</a:t>
          </a:r>
          <a:endParaRPr lang="en-US"/>
        </a:p>
      </dgm:t>
    </dgm:pt>
    <dgm:pt modelId="{8D16A9FB-9EEC-4484-A78F-B6F7BAE0E9C2}" type="parTrans" cxnId="{E0B2DACA-AE73-4D58-9E94-96DA7DF1683D}">
      <dgm:prSet/>
      <dgm:spPr/>
      <dgm:t>
        <a:bodyPr/>
        <a:lstStyle/>
        <a:p>
          <a:endParaRPr lang="en-US"/>
        </a:p>
      </dgm:t>
    </dgm:pt>
    <dgm:pt modelId="{3F102553-C733-49D5-A742-D053D17524D6}" type="sibTrans" cxnId="{E0B2DACA-AE73-4D58-9E94-96DA7DF1683D}">
      <dgm:prSet/>
      <dgm:spPr/>
      <dgm:t>
        <a:bodyPr/>
        <a:lstStyle/>
        <a:p>
          <a:endParaRPr lang="en-US"/>
        </a:p>
      </dgm:t>
    </dgm:pt>
    <dgm:pt modelId="{2290AE9F-A5A2-C74C-A9CF-C48182808B09}" type="pres">
      <dgm:prSet presAssocID="{BCF46456-E144-46E3-9B60-97D5072D9F97}" presName="vert0" presStyleCnt="0">
        <dgm:presLayoutVars>
          <dgm:dir/>
          <dgm:animOne val="branch"/>
          <dgm:animLvl val="lvl"/>
        </dgm:presLayoutVars>
      </dgm:prSet>
      <dgm:spPr/>
    </dgm:pt>
    <dgm:pt modelId="{9C0B4BE0-2002-7A45-99FE-369F2B2F1E95}" type="pres">
      <dgm:prSet presAssocID="{5D1E55FA-D8B5-4A73-B370-B8AC77BD7393}" presName="thickLine" presStyleLbl="alignNode1" presStyleIdx="0" presStyleCnt="1"/>
      <dgm:spPr/>
    </dgm:pt>
    <dgm:pt modelId="{5AD9F02B-0E99-8243-82C5-4B1E6DE193DC}" type="pres">
      <dgm:prSet presAssocID="{5D1E55FA-D8B5-4A73-B370-B8AC77BD7393}" presName="horz1" presStyleCnt="0"/>
      <dgm:spPr/>
    </dgm:pt>
    <dgm:pt modelId="{B00F19B6-9D4F-054B-8B25-967E4F04A27B}" type="pres">
      <dgm:prSet presAssocID="{5D1E55FA-D8B5-4A73-B370-B8AC77BD7393}" presName="tx1" presStyleLbl="revTx" presStyleIdx="0" presStyleCnt="4"/>
      <dgm:spPr/>
    </dgm:pt>
    <dgm:pt modelId="{21E36A2B-1CEB-9B40-8F2E-AE9566C5EC8A}" type="pres">
      <dgm:prSet presAssocID="{5D1E55FA-D8B5-4A73-B370-B8AC77BD7393}" presName="vert1" presStyleCnt="0"/>
      <dgm:spPr/>
    </dgm:pt>
    <dgm:pt modelId="{928253A1-742D-4244-83F5-9FBA236D112C}" type="pres">
      <dgm:prSet presAssocID="{E8773B57-E7AF-4A11-89F2-B339ACA62714}" presName="vertSpace2a" presStyleCnt="0"/>
      <dgm:spPr/>
    </dgm:pt>
    <dgm:pt modelId="{BE600BE3-7C85-434E-BA70-E0A5DE8B998B}" type="pres">
      <dgm:prSet presAssocID="{E8773B57-E7AF-4A11-89F2-B339ACA62714}" presName="horz2" presStyleCnt="0"/>
      <dgm:spPr/>
    </dgm:pt>
    <dgm:pt modelId="{AA4074CB-D85C-834B-9B06-A9DC7F23F63F}" type="pres">
      <dgm:prSet presAssocID="{E8773B57-E7AF-4A11-89F2-B339ACA62714}" presName="horzSpace2" presStyleCnt="0"/>
      <dgm:spPr/>
    </dgm:pt>
    <dgm:pt modelId="{4F6C8F93-F4BB-4241-BB93-6004E2E168D7}" type="pres">
      <dgm:prSet presAssocID="{E8773B57-E7AF-4A11-89F2-B339ACA62714}" presName="tx2" presStyleLbl="revTx" presStyleIdx="1" presStyleCnt="4"/>
      <dgm:spPr/>
    </dgm:pt>
    <dgm:pt modelId="{002C7387-FB2F-C246-BAA1-6A286BC82E83}" type="pres">
      <dgm:prSet presAssocID="{E8773B57-E7AF-4A11-89F2-B339ACA62714}" presName="vert2" presStyleCnt="0"/>
      <dgm:spPr/>
    </dgm:pt>
    <dgm:pt modelId="{DC3B54D0-3BA5-1B42-958C-C80CD98BD5FC}" type="pres">
      <dgm:prSet presAssocID="{E8773B57-E7AF-4A11-89F2-B339ACA62714}" presName="thinLine2b" presStyleLbl="callout" presStyleIdx="0" presStyleCnt="3"/>
      <dgm:spPr/>
    </dgm:pt>
    <dgm:pt modelId="{ABC9F7C5-5937-774B-A98E-786C5A4225C7}" type="pres">
      <dgm:prSet presAssocID="{E8773B57-E7AF-4A11-89F2-B339ACA62714}" presName="vertSpace2b" presStyleCnt="0"/>
      <dgm:spPr/>
    </dgm:pt>
    <dgm:pt modelId="{715B9CD9-45F7-6648-B6E2-7B1C50D2CFAA}" type="pres">
      <dgm:prSet presAssocID="{D3C30297-54D7-445B-B518-F487FC366D3D}" presName="horz2" presStyleCnt="0"/>
      <dgm:spPr/>
    </dgm:pt>
    <dgm:pt modelId="{D6D01956-1180-C642-8FFF-32A0EB656E09}" type="pres">
      <dgm:prSet presAssocID="{D3C30297-54D7-445B-B518-F487FC366D3D}" presName="horzSpace2" presStyleCnt="0"/>
      <dgm:spPr/>
    </dgm:pt>
    <dgm:pt modelId="{BDEEEFC6-ECD1-7042-B7C6-A251E28DB232}" type="pres">
      <dgm:prSet presAssocID="{D3C30297-54D7-445B-B518-F487FC366D3D}" presName="tx2" presStyleLbl="revTx" presStyleIdx="2" presStyleCnt="4"/>
      <dgm:spPr/>
    </dgm:pt>
    <dgm:pt modelId="{9976E19B-7027-764E-9576-90275ED8BE3B}" type="pres">
      <dgm:prSet presAssocID="{D3C30297-54D7-445B-B518-F487FC366D3D}" presName="vert2" presStyleCnt="0"/>
      <dgm:spPr/>
    </dgm:pt>
    <dgm:pt modelId="{C552D781-4458-9742-B807-4D712319D183}" type="pres">
      <dgm:prSet presAssocID="{D3C30297-54D7-445B-B518-F487FC366D3D}" presName="thinLine2b" presStyleLbl="callout" presStyleIdx="1" presStyleCnt="3"/>
      <dgm:spPr/>
    </dgm:pt>
    <dgm:pt modelId="{BD8B0091-08C4-C240-B05B-3ACA0D19E1DA}" type="pres">
      <dgm:prSet presAssocID="{D3C30297-54D7-445B-B518-F487FC366D3D}" presName="vertSpace2b" presStyleCnt="0"/>
      <dgm:spPr/>
    </dgm:pt>
    <dgm:pt modelId="{53AF7A57-48A5-F041-87A6-4A7115379A04}" type="pres">
      <dgm:prSet presAssocID="{4AD3ECF1-E76A-4586-B532-57CDB6ECA2CC}" presName="horz2" presStyleCnt="0"/>
      <dgm:spPr/>
    </dgm:pt>
    <dgm:pt modelId="{0FCB306B-E90E-6E4E-9B15-98AF5AB802EC}" type="pres">
      <dgm:prSet presAssocID="{4AD3ECF1-E76A-4586-B532-57CDB6ECA2CC}" presName="horzSpace2" presStyleCnt="0"/>
      <dgm:spPr/>
    </dgm:pt>
    <dgm:pt modelId="{DE2F3745-27D2-5540-9C33-9024062CC9E2}" type="pres">
      <dgm:prSet presAssocID="{4AD3ECF1-E76A-4586-B532-57CDB6ECA2CC}" presName="tx2" presStyleLbl="revTx" presStyleIdx="3" presStyleCnt="4"/>
      <dgm:spPr/>
    </dgm:pt>
    <dgm:pt modelId="{CBBDEE6B-FE38-F547-95BA-21CCF87AF8DF}" type="pres">
      <dgm:prSet presAssocID="{4AD3ECF1-E76A-4586-B532-57CDB6ECA2CC}" presName="vert2" presStyleCnt="0"/>
      <dgm:spPr/>
    </dgm:pt>
    <dgm:pt modelId="{8E40A3EA-44E3-404A-8E28-07063A2B5464}" type="pres">
      <dgm:prSet presAssocID="{4AD3ECF1-E76A-4586-B532-57CDB6ECA2CC}" presName="thinLine2b" presStyleLbl="callout" presStyleIdx="2" presStyleCnt="3"/>
      <dgm:spPr/>
    </dgm:pt>
    <dgm:pt modelId="{09C75531-7B51-0640-A1A3-93E49A49D484}" type="pres">
      <dgm:prSet presAssocID="{4AD3ECF1-E76A-4586-B532-57CDB6ECA2CC}" presName="vertSpace2b" presStyleCnt="0"/>
      <dgm:spPr/>
    </dgm:pt>
  </dgm:ptLst>
  <dgm:cxnLst>
    <dgm:cxn modelId="{9E94A700-ABBD-4510-BFA0-CC5B6288A79D}" srcId="{5D1E55FA-D8B5-4A73-B370-B8AC77BD7393}" destId="{D3C30297-54D7-445B-B518-F487FC366D3D}" srcOrd="1" destOrd="0" parTransId="{BE293BBE-CF5D-4B52-9E47-34D5CE50C325}" sibTransId="{1EE52DA7-53F8-4ED4-8D29-972C0E72F257}"/>
    <dgm:cxn modelId="{F1015007-60B1-6B4A-9EB7-4344515E35FF}" type="presOf" srcId="{BCF46456-E144-46E3-9B60-97D5072D9F97}" destId="{2290AE9F-A5A2-C74C-A9CF-C48182808B09}" srcOrd="0" destOrd="0" presId="urn:microsoft.com/office/officeart/2008/layout/LinedList"/>
    <dgm:cxn modelId="{C1714728-9633-0548-AD4F-470037E08F43}" type="presOf" srcId="{D3C30297-54D7-445B-B518-F487FC366D3D}" destId="{BDEEEFC6-ECD1-7042-B7C6-A251E28DB232}" srcOrd="0" destOrd="0" presId="urn:microsoft.com/office/officeart/2008/layout/LinedList"/>
    <dgm:cxn modelId="{2D14072E-7B3F-574A-8FB5-8C62F684BCCF}" type="presOf" srcId="{5D1E55FA-D8B5-4A73-B370-B8AC77BD7393}" destId="{B00F19B6-9D4F-054B-8B25-967E4F04A27B}" srcOrd="0" destOrd="0" presId="urn:microsoft.com/office/officeart/2008/layout/LinedList"/>
    <dgm:cxn modelId="{F7DE1147-04F6-5448-82A5-F08066EC65F9}" type="presOf" srcId="{4AD3ECF1-E76A-4586-B532-57CDB6ECA2CC}" destId="{DE2F3745-27D2-5540-9C33-9024062CC9E2}" srcOrd="0" destOrd="0" presId="urn:microsoft.com/office/officeart/2008/layout/LinedList"/>
    <dgm:cxn modelId="{E26F6D7E-5845-435A-BB11-62264D89ECD5}" srcId="{BCF46456-E144-46E3-9B60-97D5072D9F97}" destId="{5D1E55FA-D8B5-4A73-B370-B8AC77BD7393}" srcOrd="0" destOrd="0" parTransId="{BEBE761E-A947-40BA-99D5-0B6AF2624580}" sibTransId="{84297FE3-4B47-48BB-82A4-3461C46A6A16}"/>
    <dgm:cxn modelId="{DB5A39B6-F02D-074A-965F-243F43A2B2B3}" type="presOf" srcId="{E8773B57-E7AF-4A11-89F2-B339ACA62714}" destId="{4F6C8F93-F4BB-4241-BB93-6004E2E168D7}" srcOrd="0" destOrd="0" presId="urn:microsoft.com/office/officeart/2008/layout/LinedList"/>
    <dgm:cxn modelId="{E0B2DACA-AE73-4D58-9E94-96DA7DF1683D}" srcId="{5D1E55FA-D8B5-4A73-B370-B8AC77BD7393}" destId="{4AD3ECF1-E76A-4586-B532-57CDB6ECA2CC}" srcOrd="2" destOrd="0" parTransId="{8D16A9FB-9EEC-4484-A78F-B6F7BAE0E9C2}" sibTransId="{3F102553-C733-49D5-A742-D053D17524D6}"/>
    <dgm:cxn modelId="{F50A8BF3-0E34-4853-A185-54F05F261700}" srcId="{5D1E55FA-D8B5-4A73-B370-B8AC77BD7393}" destId="{E8773B57-E7AF-4A11-89F2-B339ACA62714}" srcOrd="0" destOrd="0" parTransId="{6F8E34D4-5D9C-4C77-9683-79AD5BD57CFC}" sibTransId="{CA74490A-F60C-4992-97DF-44694066E60E}"/>
    <dgm:cxn modelId="{EDE100C1-35C1-334B-970F-8B08923F81C4}" type="presParOf" srcId="{2290AE9F-A5A2-C74C-A9CF-C48182808B09}" destId="{9C0B4BE0-2002-7A45-99FE-369F2B2F1E95}" srcOrd="0" destOrd="0" presId="urn:microsoft.com/office/officeart/2008/layout/LinedList"/>
    <dgm:cxn modelId="{B277AE97-E4CC-0440-8FF7-A72F34004EBC}" type="presParOf" srcId="{2290AE9F-A5A2-C74C-A9CF-C48182808B09}" destId="{5AD9F02B-0E99-8243-82C5-4B1E6DE193DC}" srcOrd="1" destOrd="0" presId="urn:microsoft.com/office/officeart/2008/layout/LinedList"/>
    <dgm:cxn modelId="{B8FE48F4-6747-A84F-AAD3-B9BD7399ECF5}" type="presParOf" srcId="{5AD9F02B-0E99-8243-82C5-4B1E6DE193DC}" destId="{B00F19B6-9D4F-054B-8B25-967E4F04A27B}" srcOrd="0" destOrd="0" presId="urn:microsoft.com/office/officeart/2008/layout/LinedList"/>
    <dgm:cxn modelId="{FBD3C5C2-C49E-B847-AA49-5926DB6AC4F4}" type="presParOf" srcId="{5AD9F02B-0E99-8243-82C5-4B1E6DE193DC}" destId="{21E36A2B-1CEB-9B40-8F2E-AE9566C5EC8A}" srcOrd="1" destOrd="0" presId="urn:microsoft.com/office/officeart/2008/layout/LinedList"/>
    <dgm:cxn modelId="{C258C5AA-68FF-6641-AA6A-8700087613BE}" type="presParOf" srcId="{21E36A2B-1CEB-9B40-8F2E-AE9566C5EC8A}" destId="{928253A1-742D-4244-83F5-9FBA236D112C}" srcOrd="0" destOrd="0" presId="urn:microsoft.com/office/officeart/2008/layout/LinedList"/>
    <dgm:cxn modelId="{D09FDF36-FCBA-454A-9C8A-673AF39E73EB}" type="presParOf" srcId="{21E36A2B-1CEB-9B40-8F2E-AE9566C5EC8A}" destId="{BE600BE3-7C85-434E-BA70-E0A5DE8B998B}" srcOrd="1" destOrd="0" presId="urn:microsoft.com/office/officeart/2008/layout/LinedList"/>
    <dgm:cxn modelId="{185219BB-24B8-F943-B4F1-7A462D2885B2}" type="presParOf" srcId="{BE600BE3-7C85-434E-BA70-E0A5DE8B998B}" destId="{AA4074CB-D85C-834B-9B06-A9DC7F23F63F}" srcOrd="0" destOrd="0" presId="urn:microsoft.com/office/officeart/2008/layout/LinedList"/>
    <dgm:cxn modelId="{5843EC73-576E-5F42-90AE-F9C5D049F033}" type="presParOf" srcId="{BE600BE3-7C85-434E-BA70-E0A5DE8B998B}" destId="{4F6C8F93-F4BB-4241-BB93-6004E2E168D7}" srcOrd="1" destOrd="0" presId="urn:microsoft.com/office/officeart/2008/layout/LinedList"/>
    <dgm:cxn modelId="{2915ABA5-599E-B542-912D-4479F9E6605F}" type="presParOf" srcId="{BE600BE3-7C85-434E-BA70-E0A5DE8B998B}" destId="{002C7387-FB2F-C246-BAA1-6A286BC82E83}" srcOrd="2" destOrd="0" presId="urn:microsoft.com/office/officeart/2008/layout/LinedList"/>
    <dgm:cxn modelId="{31B1B7A9-535C-C64D-B573-5B6DFE4BA110}" type="presParOf" srcId="{21E36A2B-1CEB-9B40-8F2E-AE9566C5EC8A}" destId="{DC3B54D0-3BA5-1B42-958C-C80CD98BD5FC}" srcOrd="2" destOrd="0" presId="urn:microsoft.com/office/officeart/2008/layout/LinedList"/>
    <dgm:cxn modelId="{F86867C5-AA7C-6A49-AA4F-9171CE0D79A1}" type="presParOf" srcId="{21E36A2B-1CEB-9B40-8F2E-AE9566C5EC8A}" destId="{ABC9F7C5-5937-774B-A98E-786C5A4225C7}" srcOrd="3" destOrd="0" presId="urn:microsoft.com/office/officeart/2008/layout/LinedList"/>
    <dgm:cxn modelId="{B657CEAA-F5E8-344B-BACA-588150ADC54C}" type="presParOf" srcId="{21E36A2B-1CEB-9B40-8F2E-AE9566C5EC8A}" destId="{715B9CD9-45F7-6648-B6E2-7B1C50D2CFAA}" srcOrd="4" destOrd="0" presId="urn:microsoft.com/office/officeart/2008/layout/LinedList"/>
    <dgm:cxn modelId="{EA141655-8353-C347-921E-F72152C60D7A}" type="presParOf" srcId="{715B9CD9-45F7-6648-B6E2-7B1C50D2CFAA}" destId="{D6D01956-1180-C642-8FFF-32A0EB656E09}" srcOrd="0" destOrd="0" presId="urn:microsoft.com/office/officeart/2008/layout/LinedList"/>
    <dgm:cxn modelId="{2B77351E-7394-3041-8187-37C35643FAFF}" type="presParOf" srcId="{715B9CD9-45F7-6648-B6E2-7B1C50D2CFAA}" destId="{BDEEEFC6-ECD1-7042-B7C6-A251E28DB232}" srcOrd="1" destOrd="0" presId="urn:microsoft.com/office/officeart/2008/layout/LinedList"/>
    <dgm:cxn modelId="{2D76E8C2-3A50-374D-BBF5-EA4E2CC47684}" type="presParOf" srcId="{715B9CD9-45F7-6648-B6E2-7B1C50D2CFAA}" destId="{9976E19B-7027-764E-9576-90275ED8BE3B}" srcOrd="2" destOrd="0" presId="urn:microsoft.com/office/officeart/2008/layout/LinedList"/>
    <dgm:cxn modelId="{36D83566-979A-1C47-BC98-408FBA23CCEB}" type="presParOf" srcId="{21E36A2B-1CEB-9B40-8F2E-AE9566C5EC8A}" destId="{C552D781-4458-9742-B807-4D712319D183}" srcOrd="5" destOrd="0" presId="urn:microsoft.com/office/officeart/2008/layout/LinedList"/>
    <dgm:cxn modelId="{B01E02E8-49D1-1A47-9203-56D3D6C1C706}" type="presParOf" srcId="{21E36A2B-1CEB-9B40-8F2E-AE9566C5EC8A}" destId="{BD8B0091-08C4-C240-B05B-3ACA0D19E1DA}" srcOrd="6" destOrd="0" presId="urn:microsoft.com/office/officeart/2008/layout/LinedList"/>
    <dgm:cxn modelId="{D7E0EDDD-2E64-1346-9373-556BDEC4D31B}" type="presParOf" srcId="{21E36A2B-1CEB-9B40-8F2E-AE9566C5EC8A}" destId="{53AF7A57-48A5-F041-87A6-4A7115379A04}" srcOrd="7" destOrd="0" presId="urn:microsoft.com/office/officeart/2008/layout/LinedList"/>
    <dgm:cxn modelId="{F56AA8D7-08EA-B743-8BCE-537D82F07EE0}" type="presParOf" srcId="{53AF7A57-48A5-F041-87A6-4A7115379A04}" destId="{0FCB306B-E90E-6E4E-9B15-98AF5AB802EC}" srcOrd="0" destOrd="0" presId="urn:microsoft.com/office/officeart/2008/layout/LinedList"/>
    <dgm:cxn modelId="{C4BA73F7-FBA9-6E4F-B194-5BEF3429B460}" type="presParOf" srcId="{53AF7A57-48A5-F041-87A6-4A7115379A04}" destId="{DE2F3745-27D2-5540-9C33-9024062CC9E2}" srcOrd="1" destOrd="0" presId="urn:microsoft.com/office/officeart/2008/layout/LinedList"/>
    <dgm:cxn modelId="{1ABB12E6-4CC2-624F-8E6E-70318DC81C98}" type="presParOf" srcId="{53AF7A57-48A5-F041-87A6-4A7115379A04}" destId="{CBBDEE6B-FE38-F547-95BA-21CCF87AF8DF}" srcOrd="2" destOrd="0" presId="urn:microsoft.com/office/officeart/2008/layout/LinedList"/>
    <dgm:cxn modelId="{24C23FF7-1EFF-E74F-9848-D0D369402581}" type="presParOf" srcId="{21E36A2B-1CEB-9B40-8F2E-AE9566C5EC8A}" destId="{8E40A3EA-44E3-404A-8E28-07063A2B5464}" srcOrd="8" destOrd="0" presId="urn:microsoft.com/office/officeart/2008/layout/LinedList"/>
    <dgm:cxn modelId="{B6F45D28-8A8E-9042-BF43-024F400C8F47}" type="presParOf" srcId="{21E36A2B-1CEB-9B40-8F2E-AE9566C5EC8A}" destId="{09C75531-7B51-0640-A1A3-93E49A49D48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0C345C-13AD-430B-AD9B-D6886D6087E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2B53A8-4588-472B-AA36-E27DE6CA6D4D}">
      <dgm:prSet/>
      <dgm:spPr/>
      <dgm:t>
        <a:bodyPr/>
        <a:lstStyle/>
        <a:p>
          <a:r>
            <a:rPr lang="pl-PL"/>
            <a:t>Możliwość prowadzenia kontroli zdalnych dla produktów oferowanych do sprzedaży na odległość. </a:t>
          </a:r>
          <a:endParaRPr lang="en-US"/>
        </a:p>
      </dgm:t>
    </dgm:pt>
    <dgm:pt modelId="{373E654E-8A93-43BF-8611-7CF3799C5BAF}" type="parTrans" cxnId="{A16FCDA1-0016-4C19-AF88-7E99A3EB778C}">
      <dgm:prSet/>
      <dgm:spPr/>
      <dgm:t>
        <a:bodyPr/>
        <a:lstStyle/>
        <a:p>
          <a:endParaRPr lang="en-US"/>
        </a:p>
      </dgm:t>
    </dgm:pt>
    <dgm:pt modelId="{92C7DC00-1413-4906-B1AD-9D624B579840}" type="sibTrans" cxnId="{A16FCDA1-0016-4C19-AF88-7E99A3EB778C}">
      <dgm:prSet/>
      <dgm:spPr/>
      <dgm:t>
        <a:bodyPr/>
        <a:lstStyle/>
        <a:p>
          <a:endParaRPr lang="en-US"/>
        </a:p>
      </dgm:t>
    </dgm:pt>
    <dgm:pt modelId="{83A97ABE-FF55-4492-A9FE-855B1EF8EE6B}">
      <dgm:prSet/>
      <dgm:spPr/>
      <dgm:t>
        <a:bodyPr/>
        <a:lstStyle/>
        <a:p>
          <a:r>
            <a:rPr lang="pl-PL"/>
            <a:t>Uprawnienia do dokonywania tzw. „zakupów kontrolnych” bez ujawnienia tożsamości organu kontrolującego.</a:t>
          </a:r>
          <a:endParaRPr lang="en-US"/>
        </a:p>
      </dgm:t>
    </dgm:pt>
    <dgm:pt modelId="{95527BEF-5E73-432F-8096-ACA32E086B3A}" type="parTrans" cxnId="{67A3D0CF-95F5-41F4-8D92-293C72B12290}">
      <dgm:prSet/>
      <dgm:spPr/>
      <dgm:t>
        <a:bodyPr/>
        <a:lstStyle/>
        <a:p>
          <a:endParaRPr lang="en-US"/>
        </a:p>
      </dgm:t>
    </dgm:pt>
    <dgm:pt modelId="{77949D30-1AF0-4BC8-8A5C-C79683CB0385}" type="sibTrans" cxnId="{67A3D0CF-95F5-41F4-8D92-293C72B12290}">
      <dgm:prSet/>
      <dgm:spPr/>
      <dgm:t>
        <a:bodyPr/>
        <a:lstStyle/>
        <a:p>
          <a:endParaRPr lang="en-US"/>
        </a:p>
      </dgm:t>
    </dgm:pt>
    <dgm:pt modelId="{0EE50DE3-953E-4520-B53D-8769D8AF6234}">
      <dgm:prSet/>
      <dgm:spPr/>
      <dgm:t>
        <a:bodyPr/>
        <a:lstStyle/>
        <a:p>
          <a:r>
            <a:rPr lang="pl-PL"/>
            <a:t>Rozszerzenie kompetencji organów nadzoru rynku w zakresie prowadzenia kontroli bezpieczeństwa produktów. </a:t>
          </a:r>
          <a:endParaRPr lang="en-US"/>
        </a:p>
      </dgm:t>
    </dgm:pt>
    <dgm:pt modelId="{DFAEB105-BE32-462F-A2F0-0A2BE7FF056D}" type="parTrans" cxnId="{862962C3-147D-479E-B4B7-086FC8A6B7C3}">
      <dgm:prSet/>
      <dgm:spPr/>
      <dgm:t>
        <a:bodyPr/>
        <a:lstStyle/>
        <a:p>
          <a:endParaRPr lang="en-US"/>
        </a:p>
      </dgm:t>
    </dgm:pt>
    <dgm:pt modelId="{7FA3D602-15DC-46F1-9CBB-F55333EA8810}" type="sibTrans" cxnId="{862962C3-147D-479E-B4B7-086FC8A6B7C3}">
      <dgm:prSet/>
      <dgm:spPr/>
      <dgm:t>
        <a:bodyPr/>
        <a:lstStyle/>
        <a:p>
          <a:endParaRPr lang="en-US"/>
        </a:p>
      </dgm:t>
    </dgm:pt>
    <dgm:pt modelId="{B308504B-B939-4ED9-BEE7-DD2F7E3A2220}" type="pres">
      <dgm:prSet presAssocID="{C70C345C-13AD-430B-AD9B-D6886D6087ED}" presName="root" presStyleCnt="0">
        <dgm:presLayoutVars>
          <dgm:dir/>
          <dgm:resizeHandles val="exact"/>
        </dgm:presLayoutVars>
      </dgm:prSet>
      <dgm:spPr/>
    </dgm:pt>
    <dgm:pt modelId="{6A14D6F1-9E2C-4EC7-B230-F744D91E2F8E}" type="pres">
      <dgm:prSet presAssocID="{E92B53A8-4588-472B-AA36-E27DE6CA6D4D}" presName="compNode" presStyleCnt="0"/>
      <dgm:spPr/>
    </dgm:pt>
    <dgm:pt modelId="{500F6F31-AF41-420B-BEC7-6AACD3C3DEF2}" type="pres">
      <dgm:prSet presAssocID="{E92B53A8-4588-472B-AA36-E27DE6CA6D4D}" presName="bgRect" presStyleLbl="bgShp" presStyleIdx="0" presStyleCnt="3"/>
      <dgm:spPr/>
    </dgm:pt>
    <dgm:pt modelId="{951D3A05-5037-46F5-B313-006BF3DAFE32}" type="pres">
      <dgm:prSet presAssocID="{E92B53A8-4588-472B-AA36-E27DE6CA6D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432E0A0D-2C19-497B-A755-780A8438233D}" type="pres">
      <dgm:prSet presAssocID="{E92B53A8-4588-472B-AA36-E27DE6CA6D4D}" presName="spaceRect" presStyleCnt="0"/>
      <dgm:spPr/>
    </dgm:pt>
    <dgm:pt modelId="{7A9FF199-B571-4D23-94D6-A5A3A1BD352A}" type="pres">
      <dgm:prSet presAssocID="{E92B53A8-4588-472B-AA36-E27DE6CA6D4D}" presName="parTx" presStyleLbl="revTx" presStyleIdx="0" presStyleCnt="3">
        <dgm:presLayoutVars>
          <dgm:chMax val="0"/>
          <dgm:chPref val="0"/>
        </dgm:presLayoutVars>
      </dgm:prSet>
      <dgm:spPr/>
    </dgm:pt>
    <dgm:pt modelId="{FE6A3EFE-54D6-4C4C-A9FE-00EB39FFD2C4}" type="pres">
      <dgm:prSet presAssocID="{92C7DC00-1413-4906-B1AD-9D624B579840}" presName="sibTrans" presStyleCnt="0"/>
      <dgm:spPr/>
    </dgm:pt>
    <dgm:pt modelId="{EF49C591-ED13-44C7-8F7B-9C94F4059960}" type="pres">
      <dgm:prSet presAssocID="{83A97ABE-FF55-4492-A9FE-855B1EF8EE6B}" presName="compNode" presStyleCnt="0"/>
      <dgm:spPr/>
    </dgm:pt>
    <dgm:pt modelId="{B89AB270-AD64-489D-A8CF-4A65014339D5}" type="pres">
      <dgm:prSet presAssocID="{83A97ABE-FF55-4492-A9FE-855B1EF8EE6B}" presName="bgRect" presStyleLbl="bgShp" presStyleIdx="1" presStyleCnt="3"/>
      <dgm:spPr/>
    </dgm:pt>
    <dgm:pt modelId="{C9A7055A-613A-4DDA-8528-221A1ECC5CF2}" type="pres">
      <dgm:prSet presAssocID="{83A97ABE-FF55-4492-A9FE-855B1EF8EE6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dblokowywanie"/>
        </a:ext>
      </dgm:extLst>
    </dgm:pt>
    <dgm:pt modelId="{750F21F9-EF41-4E6C-8C3B-D525861E7134}" type="pres">
      <dgm:prSet presAssocID="{83A97ABE-FF55-4492-A9FE-855B1EF8EE6B}" presName="spaceRect" presStyleCnt="0"/>
      <dgm:spPr/>
    </dgm:pt>
    <dgm:pt modelId="{FAB23326-8C1C-4F77-8497-DF23A7231F76}" type="pres">
      <dgm:prSet presAssocID="{83A97ABE-FF55-4492-A9FE-855B1EF8EE6B}" presName="parTx" presStyleLbl="revTx" presStyleIdx="1" presStyleCnt="3">
        <dgm:presLayoutVars>
          <dgm:chMax val="0"/>
          <dgm:chPref val="0"/>
        </dgm:presLayoutVars>
      </dgm:prSet>
      <dgm:spPr/>
    </dgm:pt>
    <dgm:pt modelId="{B57FAD1A-215B-4DCA-A2B1-81F41C408CBC}" type="pres">
      <dgm:prSet presAssocID="{77949D30-1AF0-4BC8-8A5C-C79683CB0385}" presName="sibTrans" presStyleCnt="0"/>
      <dgm:spPr/>
    </dgm:pt>
    <dgm:pt modelId="{D6B43610-2ACB-4CDC-95E9-21FD9A38E7FC}" type="pres">
      <dgm:prSet presAssocID="{0EE50DE3-953E-4520-B53D-8769D8AF6234}" presName="compNode" presStyleCnt="0"/>
      <dgm:spPr/>
    </dgm:pt>
    <dgm:pt modelId="{4733DC91-8A8E-4AD2-B12C-5CE1B949B23E}" type="pres">
      <dgm:prSet presAssocID="{0EE50DE3-953E-4520-B53D-8769D8AF6234}" presName="bgRect" presStyleLbl="bgShp" presStyleIdx="2" presStyleCnt="3"/>
      <dgm:spPr/>
    </dgm:pt>
    <dgm:pt modelId="{410CFE91-1B7A-4341-A0B5-7FB189C124A8}" type="pres">
      <dgm:prSet presAssocID="{0EE50DE3-953E-4520-B53D-8769D8AF62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nacznik wyboru"/>
        </a:ext>
      </dgm:extLst>
    </dgm:pt>
    <dgm:pt modelId="{0DB61C1E-2CAA-4A4A-9673-B09183ACA9AC}" type="pres">
      <dgm:prSet presAssocID="{0EE50DE3-953E-4520-B53D-8769D8AF6234}" presName="spaceRect" presStyleCnt="0"/>
      <dgm:spPr/>
    </dgm:pt>
    <dgm:pt modelId="{7D282B7F-B64B-4F59-A640-287EAB730B06}" type="pres">
      <dgm:prSet presAssocID="{0EE50DE3-953E-4520-B53D-8769D8AF6234}" presName="parTx" presStyleLbl="revTx" presStyleIdx="2" presStyleCnt="3">
        <dgm:presLayoutVars>
          <dgm:chMax val="0"/>
          <dgm:chPref val="0"/>
        </dgm:presLayoutVars>
      </dgm:prSet>
      <dgm:spPr/>
    </dgm:pt>
  </dgm:ptLst>
  <dgm:cxnLst>
    <dgm:cxn modelId="{42FD9A1A-AA50-4583-A9E1-6E9948294396}" type="presOf" srcId="{0EE50DE3-953E-4520-B53D-8769D8AF6234}" destId="{7D282B7F-B64B-4F59-A640-287EAB730B06}" srcOrd="0" destOrd="0" presId="urn:microsoft.com/office/officeart/2018/2/layout/IconVerticalSolidList"/>
    <dgm:cxn modelId="{DCA0402A-6B2E-4204-985F-68096D10FC5F}" type="presOf" srcId="{C70C345C-13AD-430B-AD9B-D6886D6087ED}" destId="{B308504B-B939-4ED9-BEE7-DD2F7E3A2220}" srcOrd="0" destOrd="0" presId="urn:microsoft.com/office/officeart/2018/2/layout/IconVerticalSolidList"/>
    <dgm:cxn modelId="{1BFA803E-8DA0-41CC-8AF1-81379AA15973}" type="presOf" srcId="{E92B53A8-4588-472B-AA36-E27DE6CA6D4D}" destId="{7A9FF199-B571-4D23-94D6-A5A3A1BD352A}" srcOrd="0" destOrd="0" presId="urn:microsoft.com/office/officeart/2018/2/layout/IconVerticalSolidList"/>
    <dgm:cxn modelId="{03D23874-7887-4945-89EA-BC022AB8B6C2}" type="presOf" srcId="{83A97ABE-FF55-4492-A9FE-855B1EF8EE6B}" destId="{FAB23326-8C1C-4F77-8497-DF23A7231F76}" srcOrd="0" destOrd="0" presId="urn:microsoft.com/office/officeart/2018/2/layout/IconVerticalSolidList"/>
    <dgm:cxn modelId="{A16FCDA1-0016-4C19-AF88-7E99A3EB778C}" srcId="{C70C345C-13AD-430B-AD9B-D6886D6087ED}" destId="{E92B53A8-4588-472B-AA36-E27DE6CA6D4D}" srcOrd="0" destOrd="0" parTransId="{373E654E-8A93-43BF-8611-7CF3799C5BAF}" sibTransId="{92C7DC00-1413-4906-B1AD-9D624B579840}"/>
    <dgm:cxn modelId="{862962C3-147D-479E-B4B7-086FC8A6B7C3}" srcId="{C70C345C-13AD-430B-AD9B-D6886D6087ED}" destId="{0EE50DE3-953E-4520-B53D-8769D8AF6234}" srcOrd="2" destOrd="0" parTransId="{DFAEB105-BE32-462F-A2F0-0A2BE7FF056D}" sibTransId="{7FA3D602-15DC-46F1-9CBB-F55333EA8810}"/>
    <dgm:cxn modelId="{67A3D0CF-95F5-41F4-8D92-293C72B12290}" srcId="{C70C345C-13AD-430B-AD9B-D6886D6087ED}" destId="{83A97ABE-FF55-4492-A9FE-855B1EF8EE6B}" srcOrd="1" destOrd="0" parTransId="{95527BEF-5E73-432F-8096-ACA32E086B3A}" sibTransId="{77949D30-1AF0-4BC8-8A5C-C79683CB0385}"/>
    <dgm:cxn modelId="{BA53D7AE-457A-4A0C-BDFC-C8E0ECD9404B}" type="presParOf" srcId="{B308504B-B939-4ED9-BEE7-DD2F7E3A2220}" destId="{6A14D6F1-9E2C-4EC7-B230-F744D91E2F8E}" srcOrd="0" destOrd="0" presId="urn:microsoft.com/office/officeart/2018/2/layout/IconVerticalSolidList"/>
    <dgm:cxn modelId="{E427B3C3-45B3-422E-8A86-42A2AB5E87B5}" type="presParOf" srcId="{6A14D6F1-9E2C-4EC7-B230-F744D91E2F8E}" destId="{500F6F31-AF41-420B-BEC7-6AACD3C3DEF2}" srcOrd="0" destOrd="0" presId="urn:microsoft.com/office/officeart/2018/2/layout/IconVerticalSolidList"/>
    <dgm:cxn modelId="{8C98C0AA-D115-4CFD-A35B-2657AC8D1E8A}" type="presParOf" srcId="{6A14D6F1-9E2C-4EC7-B230-F744D91E2F8E}" destId="{951D3A05-5037-46F5-B313-006BF3DAFE32}" srcOrd="1" destOrd="0" presId="urn:microsoft.com/office/officeart/2018/2/layout/IconVerticalSolidList"/>
    <dgm:cxn modelId="{6107A6EE-5B10-4863-84FF-0B80EB401F9E}" type="presParOf" srcId="{6A14D6F1-9E2C-4EC7-B230-F744D91E2F8E}" destId="{432E0A0D-2C19-497B-A755-780A8438233D}" srcOrd="2" destOrd="0" presId="urn:microsoft.com/office/officeart/2018/2/layout/IconVerticalSolidList"/>
    <dgm:cxn modelId="{AEFF27EB-E5ED-4ED9-AB35-807A8E516FF8}" type="presParOf" srcId="{6A14D6F1-9E2C-4EC7-B230-F744D91E2F8E}" destId="{7A9FF199-B571-4D23-94D6-A5A3A1BD352A}" srcOrd="3" destOrd="0" presId="urn:microsoft.com/office/officeart/2018/2/layout/IconVerticalSolidList"/>
    <dgm:cxn modelId="{5AD78648-9392-47E8-9FA3-661C227AB664}" type="presParOf" srcId="{B308504B-B939-4ED9-BEE7-DD2F7E3A2220}" destId="{FE6A3EFE-54D6-4C4C-A9FE-00EB39FFD2C4}" srcOrd="1" destOrd="0" presId="urn:microsoft.com/office/officeart/2018/2/layout/IconVerticalSolidList"/>
    <dgm:cxn modelId="{8A7450BF-3ED6-446C-9749-4C68D63E2172}" type="presParOf" srcId="{B308504B-B939-4ED9-BEE7-DD2F7E3A2220}" destId="{EF49C591-ED13-44C7-8F7B-9C94F4059960}" srcOrd="2" destOrd="0" presId="urn:microsoft.com/office/officeart/2018/2/layout/IconVerticalSolidList"/>
    <dgm:cxn modelId="{E74AB23A-0546-4640-9284-7AE2AA739286}" type="presParOf" srcId="{EF49C591-ED13-44C7-8F7B-9C94F4059960}" destId="{B89AB270-AD64-489D-A8CF-4A65014339D5}" srcOrd="0" destOrd="0" presId="urn:microsoft.com/office/officeart/2018/2/layout/IconVerticalSolidList"/>
    <dgm:cxn modelId="{E0CBC063-2793-43C4-B298-5FA50656D64D}" type="presParOf" srcId="{EF49C591-ED13-44C7-8F7B-9C94F4059960}" destId="{C9A7055A-613A-4DDA-8528-221A1ECC5CF2}" srcOrd="1" destOrd="0" presId="urn:microsoft.com/office/officeart/2018/2/layout/IconVerticalSolidList"/>
    <dgm:cxn modelId="{51F52A2B-3E99-453D-B87B-82F8098AF864}" type="presParOf" srcId="{EF49C591-ED13-44C7-8F7B-9C94F4059960}" destId="{750F21F9-EF41-4E6C-8C3B-D525861E7134}" srcOrd="2" destOrd="0" presId="urn:microsoft.com/office/officeart/2018/2/layout/IconVerticalSolidList"/>
    <dgm:cxn modelId="{887DF3B2-0BBD-420A-A3C2-96A584AE39F2}" type="presParOf" srcId="{EF49C591-ED13-44C7-8F7B-9C94F4059960}" destId="{FAB23326-8C1C-4F77-8497-DF23A7231F76}" srcOrd="3" destOrd="0" presId="urn:microsoft.com/office/officeart/2018/2/layout/IconVerticalSolidList"/>
    <dgm:cxn modelId="{A39A8E5A-09E7-4FBE-9157-4623039766C9}" type="presParOf" srcId="{B308504B-B939-4ED9-BEE7-DD2F7E3A2220}" destId="{B57FAD1A-215B-4DCA-A2B1-81F41C408CBC}" srcOrd="3" destOrd="0" presId="urn:microsoft.com/office/officeart/2018/2/layout/IconVerticalSolidList"/>
    <dgm:cxn modelId="{8275E7C2-BA4F-4C32-89D4-E37D8D25A475}" type="presParOf" srcId="{B308504B-B939-4ED9-BEE7-DD2F7E3A2220}" destId="{D6B43610-2ACB-4CDC-95E9-21FD9A38E7FC}" srcOrd="4" destOrd="0" presId="urn:microsoft.com/office/officeart/2018/2/layout/IconVerticalSolidList"/>
    <dgm:cxn modelId="{78CA3629-370A-407D-ACC2-7B81C95AEA0B}" type="presParOf" srcId="{D6B43610-2ACB-4CDC-95E9-21FD9A38E7FC}" destId="{4733DC91-8A8E-4AD2-B12C-5CE1B949B23E}" srcOrd="0" destOrd="0" presId="urn:microsoft.com/office/officeart/2018/2/layout/IconVerticalSolidList"/>
    <dgm:cxn modelId="{673E04E2-54DA-4ADC-8B53-5427500F3908}" type="presParOf" srcId="{D6B43610-2ACB-4CDC-95E9-21FD9A38E7FC}" destId="{410CFE91-1B7A-4341-A0B5-7FB189C124A8}" srcOrd="1" destOrd="0" presId="urn:microsoft.com/office/officeart/2018/2/layout/IconVerticalSolidList"/>
    <dgm:cxn modelId="{1E31A636-C456-494E-8BF6-F024F5DC26FF}" type="presParOf" srcId="{D6B43610-2ACB-4CDC-95E9-21FD9A38E7FC}" destId="{0DB61C1E-2CAA-4A4A-9673-B09183ACA9AC}" srcOrd="2" destOrd="0" presId="urn:microsoft.com/office/officeart/2018/2/layout/IconVerticalSolidList"/>
    <dgm:cxn modelId="{4E200928-8965-4ACD-B572-36D79CBE703C}" type="presParOf" srcId="{D6B43610-2ACB-4CDC-95E9-21FD9A38E7FC}" destId="{7D282B7F-B64B-4F59-A640-287EAB730B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5C9231-CE52-4DE9-8542-A6A8520966D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E9AC243-2FE3-467E-89DB-02505BAB31A8}">
      <dgm:prSet/>
      <dgm:spPr/>
      <dgm:t>
        <a:bodyPr/>
        <a:lstStyle/>
        <a:p>
          <a:r>
            <a:rPr lang="pl-PL"/>
            <a:t>Możliwość prowadzenia postępowań nakazowych wobec dostawców usług społeczeństwa informacyjnego i dostawców internetowych platform handlowych.</a:t>
          </a:r>
          <a:endParaRPr lang="en-US"/>
        </a:p>
      </dgm:t>
    </dgm:pt>
    <dgm:pt modelId="{76D13FDE-9040-42AD-ADD4-4CD508D36627}" type="parTrans" cxnId="{1794AEA4-21E0-4C11-B733-3A86F7013AE8}">
      <dgm:prSet/>
      <dgm:spPr/>
      <dgm:t>
        <a:bodyPr/>
        <a:lstStyle/>
        <a:p>
          <a:endParaRPr lang="en-US"/>
        </a:p>
      </dgm:t>
    </dgm:pt>
    <dgm:pt modelId="{A8812514-56D1-46D8-8C44-FE19D597A014}" type="sibTrans" cxnId="{1794AEA4-21E0-4C11-B733-3A86F7013AE8}">
      <dgm:prSet/>
      <dgm:spPr/>
      <dgm:t>
        <a:bodyPr/>
        <a:lstStyle/>
        <a:p>
          <a:endParaRPr lang="en-US"/>
        </a:p>
      </dgm:t>
    </dgm:pt>
    <dgm:pt modelId="{F25DE85A-E4EF-4228-93AA-2C3ECC36A66A}">
      <dgm:prSet/>
      <dgm:spPr/>
      <dgm:t>
        <a:bodyPr/>
        <a:lstStyle/>
        <a:p>
          <a:r>
            <a:rPr lang="pl-PL"/>
            <a:t>Uprawnienie do nakazania ograniczenia podmiotowi gospodarczemu dostępu do interfejsu online lub usunięcia z interfejsu określonych treści dotyczących produktu.</a:t>
          </a:r>
          <a:endParaRPr lang="en-US"/>
        </a:p>
      </dgm:t>
    </dgm:pt>
    <dgm:pt modelId="{C07E4385-4FA1-4C45-9252-1BB6773BB438}" type="parTrans" cxnId="{183AA192-ECD9-4F0B-AC75-E03D67A8E123}">
      <dgm:prSet/>
      <dgm:spPr/>
      <dgm:t>
        <a:bodyPr/>
        <a:lstStyle/>
        <a:p>
          <a:endParaRPr lang="en-US"/>
        </a:p>
      </dgm:t>
    </dgm:pt>
    <dgm:pt modelId="{D867C1EE-514A-4034-BFD2-E79C9B231533}" type="sibTrans" cxnId="{183AA192-ECD9-4F0B-AC75-E03D67A8E123}">
      <dgm:prSet/>
      <dgm:spPr/>
      <dgm:t>
        <a:bodyPr/>
        <a:lstStyle/>
        <a:p>
          <a:endParaRPr lang="en-US"/>
        </a:p>
      </dgm:t>
    </dgm:pt>
    <dgm:pt modelId="{364A8ECF-3135-C046-9AF0-7CEA1C912504}" type="pres">
      <dgm:prSet presAssocID="{EA5C9231-CE52-4DE9-8542-A6A8520966D8}" presName="hierChild1" presStyleCnt="0">
        <dgm:presLayoutVars>
          <dgm:chPref val="1"/>
          <dgm:dir/>
          <dgm:animOne val="branch"/>
          <dgm:animLvl val="lvl"/>
          <dgm:resizeHandles/>
        </dgm:presLayoutVars>
      </dgm:prSet>
      <dgm:spPr/>
    </dgm:pt>
    <dgm:pt modelId="{CABD0897-8C01-0B46-B7CB-FF0144FEAC49}" type="pres">
      <dgm:prSet presAssocID="{5E9AC243-2FE3-467E-89DB-02505BAB31A8}" presName="hierRoot1" presStyleCnt="0"/>
      <dgm:spPr/>
    </dgm:pt>
    <dgm:pt modelId="{EEF99394-B179-1948-96E7-A1142F96BAD2}" type="pres">
      <dgm:prSet presAssocID="{5E9AC243-2FE3-467E-89DB-02505BAB31A8}" presName="composite" presStyleCnt="0"/>
      <dgm:spPr/>
    </dgm:pt>
    <dgm:pt modelId="{0E2F848A-5AED-2D43-A0A7-ED68E746AC42}" type="pres">
      <dgm:prSet presAssocID="{5E9AC243-2FE3-467E-89DB-02505BAB31A8}" presName="background" presStyleLbl="node0" presStyleIdx="0" presStyleCnt="2"/>
      <dgm:spPr/>
    </dgm:pt>
    <dgm:pt modelId="{22FAF6D9-872E-DC40-8CE2-78307025E4F2}" type="pres">
      <dgm:prSet presAssocID="{5E9AC243-2FE3-467E-89DB-02505BAB31A8}" presName="text" presStyleLbl="fgAcc0" presStyleIdx="0" presStyleCnt="2">
        <dgm:presLayoutVars>
          <dgm:chPref val="3"/>
        </dgm:presLayoutVars>
      </dgm:prSet>
      <dgm:spPr/>
    </dgm:pt>
    <dgm:pt modelId="{60E22CCF-3F1B-424C-9E00-F2C5C755BE17}" type="pres">
      <dgm:prSet presAssocID="{5E9AC243-2FE3-467E-89DB-02505BAB31A8}" presName="hierChild2" presStyleCnt="0"/>
      <dgm:spPr/>
    </dgm:pt>
    <dgm:pt modelId="{64B1C006-4650-5E4A-8E47-F6ADD5346211}" type="pres">
      <dgm:prSet presAssocID="{F25DE85A-E4EF-4228-93AA-2C3ECC36A66A}" presName="hierRoot1" presStyleCnt="0"/>
      <dgm:spPr/>
    </dgm:pt>
    <dgm:pt modelId="{744201F5-FFB5-3D40-BEBC-868755C83318}" type="pres">
      <dgm:prSet presAssocID="{F25DE85A-E4EF-4228-93AA-2C3ECC36A66A}" presName="composite" presStyleCnt="0"/>
      <dgm:spPr/>
    </dgm:pt>
    <dgm:pt modelId="{14E5CBCD-7CC1-4B4E-B5DC-D77047C0A851}" type="pres">
      <dgm:prSet presAssocID="{F25DE85A-E4EF-4228-93AA-2C3ECC36A66A}" presName="background" presStyleLbl="node0" presStyleIdx="1" presStyleCnt="2"/>
      <dgm:spPr/>
    </dgm:pt>
    <dgm:pt modelId="{8A9EDCE4-89C1-4148-B298-0CEFEDDD78D1}" type="pres">
      <dgm:prSet presAssocID="{F25DE85A-E4EF-4228-93AA-2C3ECC36A66A}" presName="text" presStyleLbl="fgAcc0" presStyleIdx="1" presStyleCnt="2">
        <dgm:presLayoutVars>
          <dgm:chPref val="3"/>
        </dgm:presLayoutVars>
      </dgm:prSet>
      <dgm:spPr/>
    </dgm:pt>
    <dgm:pt modelId="{0A151750-3812-4641-A8C0-2063050B382D}" type="pres">
      <dgm:prSet presAssocID="{F25DE85A-E4EF-4228-93AA-2C3ECC36A66A}" presName="hierChild2" presStyleCnt="0"/>
      <dgm:spPr/>
    </dgm:pt>
  </dgm:ptLst>
  <dgm:cxnLst>
    <dgm:cxn modelId="{CA574205-0D21-1142-AAD1-8E31B3275FFA}" type="presOf" srcId="{F25DE85A-E4EF-4228-93AA-2C3ECC36A66A}" destId="{8A9EDCE4-89C1-4148-B298-0CEFEDDD78D1}" srcOrd="0" destOrd="0" presId="urn:microsoft.com/office/officeart/2005/8/layout/hierarchy1"/>
    <dgm:cxn modelId="{1FE6DA6E-3C04-9B41-BC65-022D745455F8}" type="presOf" srcId="{EA5C9231-CE52-4DE9-8542-A6A8520966D8}" destId="{364A8ECF-3135-C046-9AF0-7CEA1C912504}" srcOrd="0" destOrd="0" presId="urn:microsoft.com/office/officeart/2005/8/layout/hierarchy1"/>
    <dgm:cxn modelId="{183AA192-ECD9-4F0B-AC75-E03D67A8E123}" srcId="{EA5C9231-CE52-4DE9-8542-A6A8520966D8}" destId="{F25DE85A-E4EF-4228-93AA-2C3ECC36A66A}" srcOrd="1" destOrd="0" parTransId="{C07E4385-4FA1-4C45-9252-1BB6773BB438}" sibTransId="{D867C1EE-514A-4034-BFD2-E79C9B231533}"/>
    <dgm:cxn modelId="{3ACAC99B-ED34-1642-BE82-E83B37D4AB3F}" type="presOf" srcId="{5E9AC243-2FE3-467E-89DB-02505BAB31A8}" destId="{22FAF6D9-872E-DC40-8CE2-78307025E4F2}" srcOrd="0" destOrd="0" presId="urn:microsoft.com/office/officeart/2005/8/layout/hierarchy1"/>
    <dgm:cxn modelId="{1794AEA4-21E0-4C11-B733-3A86F7013AE8}" srcId="{EA5C9231-CE52-4DE9-8542-A6A8520966D8}" destId="{5E9AC243-2FE3-467E-89DB-02505BAB31A8}" srcOrd="0" destOrd="0" parTransId="{76D13FDE-9040-42AD-ADD4-4CD508D36627}" sibTransId="{A8812514-56D1-46D8-8C44-FE19D597A014}"/>
    <dgm:cxn modelId="{34124D26-3EF6-1245-BC9F-F6610677A927}" type="presParOf" srcId="{364A8ECF-3135-C046-9AF0-7CEA1C912504}" destId="{CABD0897-8C01-0B46-B7CB-FF0144FEAC49}" srcOrd="0" destOrd="0" presId="urn:microsoft.com/office/officeart/2005/8/layout/hierarchy1"/>
    <dgm:cxn modelId="{226D1CBA-D8BF-334B-A32F-5BBC8C6F0332}" type="presParOf" srcId="{CABD0897-8C01-0B46-B7CB-FF0144FEAC49}" destId="{EEF99394-B179-1948-96E7-A1142F96BAD2}" srcOrd="0" destOrd="0" presId="urn:microsoft.com/office/officeart/2005/8/layout/hierarchy1"/>
    <dgm:cxn modelId="{1572ABE8-E320-064E-AD7C-4C817F4B4F70}" type="presParOf" srcId="{EEF99394-B179-1948-96E7-A1142F96BAD2}" destId="{0E2F848A-5AED-2D43-A0A7-ED68E746AC42}" srcOrd="0" destOrd="0" presId="urn:microsoft.com/office/officeart/2005/8/layout/hierarchy1"/>
    <dgm:cxn modelId="{9269F3D9-69FF-9E4E-95D9-5B14A3DC33DF}" type="presParOf" srcId="{EEF99394-B179-1948-96E7-A1142F96BAD2}" destId="{22FAF6D9-872E-DC40-8CE2-78307025E4F2}" srcOrd="1" destOrd="0" presId="urn:microsoft.com/office/officeart/2005/8/layout/hierarchy1"/>
    <dgm:cxn modelId="{6E6C83FB-4904-4C4A-81FD-2C64C98F2613}" type="presParOf" srcId="{CABD0897-8C01-0B46-B7CB-FF0144FEAC49}" destId="{60E22CCF-3F1B-424C-9E00-F2C5C755BE17}" srcOrd="1" destOrd="0" presId="urn:microsoft.com/office/officeart/2005/8/layout/hierarchy1"/>
    <dgm:cxn modelId="{CED6B269-98BD-3245-B218-29CB959E2C4D}" type="presParOf" srcId="{364A8ECF-3135-C046-9AF0-7CEA1C912504}" destId="{64B1C006-4650-5E4A-8E47-F6ADD5346211}" srcOrd="1" destOrd="0" presId="urn:microsoft.com/office/officeart/2005/8/layout/hierarchy1"/>
    <dgm:cxn modelId="{F1B88D75-E79D-E148-98E7-203E44B28FD4}" type="presParOf" srcId="{64B1C006-4650-5E4A-8E47-F6ADD5346211}" destId="{744201F5-FFB5-3D40-BEBC-868755C83318}" srcOrd="0" destOrd="0" presId="urn:microsoft.com/office/officeart/2005/8/layout/hierarchy1"/>
    <dgm:cxn modelId="{D5038F6B-E4F8-4A42-BE83-AE76DF9DED3C}" type="presParOf" srcId="{744201F5-FFB5-3D40-BEBC-868755C83318}" destId="{14E5CBCD-7CC1-4B4E-B5DC-D77047C0A851}" srcOrd="0" destOrd="0" presId="urn:microsoft.com/office/officeart/2005/8/layout/hierarchy1"/>
    <dgm:cxn modelId="{53CAC49B-FB7B-D548-A87C-620E8768B374}" type="presParOf" srcId="{744201F5-FFB5-3D40-BEBC-868755C83318}" destId="{8A9EDCE4-89C1-4148-B298-0CEFEDDD78D1}" srcOrd="1" destOrd="0" presId="urn:microsoft.com/office/officeart/2005/8/layout/hierarchy1"/>
    <dgm:cxn modelId="{AB1B7201-FD02-0547-9A45-790EFFE84B81}" type="presParOf" srcId="{64B1C006-4650-5E4A-8E47-F6ADD5346211}" destId="{0A151750-3812-4641-A8C0-2063050B38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207FC-8D6C-2E45-8C2C-1D2B8748EA1A}">
      <dsp:nvSpPr>
        <dsp:cNvPr id="0" name=""/>
        <dsp:cNvSpPr/>
      </dsp:nvSpPr>
      <dsp:spPr>
        <a:xfrm>
          <a:off x="2967" y="460181"/>
          <a:ext cx="2354456" cy="14126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Szeroki zakres produktów – obejmuje zarówno nowe, jak i używane, naprawione lub odnowione produkty </a:t>
          </a:r>
          <a:endParaRPr lang="en-US" sz="1000" kern="1200" dirty="0"/>
        </a:p>
      </dsp:txBody>
      <dsp:txXfrm>
        <a:off x="2967" y="460181"/>
        <a:ext cx="2354456" cy="1412673"/>
      </dsp:txXfrm>
    </dsp:sp>
    <dsp:sp modelId="{108D1623-0CED-1C4B-8779-9CFA394B6FC3}">
      <dsp:nvSpPr>
        <dsp:cNvPr id="0" name=""/>
        <dsp:cNvSpPr/>
      </dsp:nvSpPr>
      <dsp:spPr>
        <a:xfrm>
          <a:off x="2592869" y="460181"/>
          <a:ext cx="2354456" cy="14126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Przeznaczenie dla konsumentów – produkt może być specjalnie przeznaczony dla konsumentów lub może być przez nich używany w racjonalnie przewidywalnych warunkach </a:t>
          </a:r>
          <a:endParaRPr lang="en-US" sz="1000" kern="1200" dirty="0"/>
        </a:p>
      </dsp:txBody>
      <dsp:txXfrm>
        <a:off x="2592869" y="460181"/>
        <a:ext cx="2354456" cy="1412673"/>
      </dsp:txXfrm>
    </dsp:sp>
    <dsp:sp modelId="{11413526-DCE6-C94E-8C52-2B8218DD2C99}">
      <dsp:nvSpPr>
        <dsp:cNvPr id="0" name=""/>
        <dsp:cNvSpPr/>
      </dsp:nvSpPr>
      <dsp:spPr>
        <a:xfrm>
          <a:off x="5182771" y="460181"/>
          <a:ext cx="2354456" cy="14126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Kontekst komercyjny – produkt musi być dostarczany lub udostępniany w ramach działalności handlowej </a:t>
          </a:r>
          <a:endParaRPr lang="en-US" sz="1000" kern="1200" dirty="0"/>
        </a:p>
      </dsp:txBody>
      <dsp:txXfrm>
        <a:off x="5182771" y="460181"/>
        <a:ext cx="2354456" cy="1412673"/>
      </dsp:txXfrm>
    </dsp:sp>
    <dsp:sp modelId="{E0AC6C8D-3842-D844-8AF4-128FD2B5815A}">
      <dsp:nvSpPr>
        <dsp:cNvPr id="0" name=""/>
        <dsp:cNvSpPr/>
      </dsp:nvSpPr>
      <dsp:spPr>
        <a:xfrm>
          <a:off x="7772673" y="460181"/>
          <a:ext cx="2354456" cy="14126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Odpłatność nie jest konieczne – produkt może być dostarczany odpłatnie lub nieodpłatnie</a:t>
          </a:r>
        </a:p>
      </dsp:txBody>
      <dsp:txXfrm>
        <a:off x="7772673" y="460181"/>
        <a:ext cx="2354456" cy="1412673"/>
      </dsp:txXfrm>
    </dsp:sp>
    <dsp:sp modelId="{85731B27-1F85-6646-8A6E-982E60FAB78B}">
      <dsp:nvSpPr>
        <dsp:cNvPr id="0" name=""/>
        <dsp:cNvSpPr/>
      </dsp:nvSpPr>
      <dsp:spPr>
        <a:xfrm>
          <a:off x="1297918" y="2108301"/>
          <a:ext cx="2354456" cy="14126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Uwzględnienie usług – definicja obejmuje również produkty dostarczane w kontekście świadczenia usług</a:t>
          </a:r>
          <a:endParaRPr lang="en-US" sz="1000" kern="1200" dirty="0"/>
        </a:p>
      </dsp:txBody>
      <dsp:txXfrm>
        <a:off x="1297918" y="2108301"/>
        <a:ext cx="2354456" cy="1412673"/>
      </dsp:txXfrm>
    </dsp:sp>
    <dsp:sp modelId="{9C465EFB-89D9-9042-8AC0-18CF1404A6BA}">
      <dsp:nvSpPr>
        <dsp:cNvPr id="0" name=""/>
        <dsp:cNvSpPr/>
      </dsp:nvSpPr>
      <dsp:spPr>
        <a:xfrm>
          <a:off x="3887820" y="2108301"/>
          <a:ext cx="2354456" cy="14126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Przeznaczenie użytkowe – produkt może być przeznaczony do użytku osobistego lub zbiorowego</a:t>
          </a:r>
          <a:endParaRPr lang="en-US" sz="1000" kern="1200" dirty="0"/>
        </a:p>
      </dsp:txBody>
      <dsp:txXfrm>
        <a:off x="3887820" y="2108301"/>
        <a:ext cx="2354456" cy="1412673"/>
      </dsp:txXfrm>
    </dsp:sp>
    <dsp:sp modelId="{66646916-0168-A346-A86E-63EE96F8C0D7}">
      <dsp:nvSpPr>
        <dsp:cNvPr id="0" name=""/>
        <dsp:cNvSpPr/>
      </dsp:nvSpPr>
      <dsp:spPr>
        <a:xfrm>
          <a:off x="6477722" y="2108301"/>
          <a:ext cx="2354456" cy="14126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b="0" kern="1200" dirty="0"/>
            <a:t> Produktem </a:t>
          </a:r>
          <a:r>
            <a:rPr lang="pl-PL" sz="1000" kern="1200" dirty="0"/>
            <a:t>w rozumieniu Rozporządzenia nie będzie produkt sprzedawany w ramach relacji B2B, tj. produkt specjalistyczny, chyba, że </a:t>
          </a:r>
          <a:r>
            <a:rPr lang="pl-PL" sz="1000" b="1" kern="1200" dirty="0"/>
            <a:t>konsumenci mogliby używać ten produkt w dających się racjonalnie przewidzieć warunkach</a:t>
          </a:r>
          <a:endParaRPr lang="en-US" sz="1000" kern="1200" dirty="0"/>
        </a:p>
      </dsp:txBody>
      <dsp:txXfrm>
        <a:off x="6477722" y="2108301"/>
        <a:ext cx="2354456" cy="1412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43A8C-AEBB-0049-8E70-BDBABD317ABD}">
      <dsp:nvSpPr>
        <dsp:cNvPr id="0" name=""/>
        <dsp:cNvSpPr/>
      </dsp:nvSpPr>
      <dsp:spPr>
        <a:xfrm>
          <a:off x="0" y="0"/>
          <a:ext cx="657106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9CB6E8-D901-4844-9930-12AA0D9E3947}">
      <dsp:nvSpPr>
        <dsp:cNvPr id="0" name=""/>
        <dsp:cNvSpPr/>
      </dsp:nvSpPr>
      <dsp:spPr>
        <a:xfrm>
          <a:off x="0" y="0"/>
          <a:ext cx="1314213" cy="529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l-PL" sz="1100" kern="1200" dirty="0"/>
            <a:t>Z zastosowania rozporządzenia wyłączone są następujące kategorie produktów: </a:t>
          </a:r>
          <a:endParaRPr lang="en-US" sz="1100" kern="1200" dirty="0"/>
        </a:p>
      </dsp:txBody>
      <dsp:txXfrm>
        <a:off x="0" y="0"/>
        <a:ext cx="1314213" cy="5291433"/>
      </dsp:txXfrm>
    </dsp:sp>
    <dsp:sp modelId="{8AFBD34C-CD8F-0641-83C9-1D25DA682B8A}">
      <dsp:nvSpPr>
        <dsp:cNvPr id="0" name=""/>
        <dsp:cNvSpPr/>
      </dsp:nvSpPr>
      <dsp:spPr>
        <a:xfrm>
          <a:off x="1412779" y="27839"/>
          <a:ext cx="5158287" cy="5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l-PL" sz="1100" kern="1200" dirty="0"/>
            <a:t>Produkty lecznicze stosowane u ludzi oraz weterynaryjne produkty lecznicze,</a:t>
          </a:r>
          <a:endParaRPr lang="en-US" sz="1100" kern="1200" dirty="0"/>
        </a:p>
      </dsp:txBody>
      <dsp:txXfrm>
        <a:off x="1412779" y="27839"/>
        <a:ext cx="5158287" cy="556788"/>
      </dsp:txXfrm>
    </dsp:sp>
    <dsp:sp modelId="{3B482954-9CD2-8C4A-AC8B-A0B5F305EF85}">
      <dsp:nvSpPr>
        <dsp:cNvPr id="0" name=""/>
        <dsp:cNvSpPr/>
      </dsp:nvSpPr>
      <dsp:spPr>
        <a:xfrm>
          <a:off x="1314213" y="584628"/>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871728-1C86-4E46-B311-9B300B214B83}">
      <dsp:nvSpPr>
        <dsp:cNvPr id="0" name=""/>
        <dsp:cNvSpPr/>
      </dsp:nvSpPr>
      <dsp:spPr>
        <a:xfrm>
          <a:off x="1412779" y="612467"/>
          <a:ext cx="5158287" cy="5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l-PL" sz="1100" kern="1200" dirty="0"/>
            <a:t>Żywność i pasze </a:t>
          </a:r>
          <a:endParaRPr lang="en-US" sz="1100" kern="1200" dirty="0"/>
        </a:p>
      </dsp:txBody>
      <dsp:txXfrm>
        <a:off x="1412779" y="612467"/>
        <a:ext cx="5158287" cy="556788"/>
      </dsp:txXfrm>
    </dsp:sp>
    <dsp:sp modelId="{805F5B8B-08AB-0142-9A1D-1A84A333D62A}">
      <dsp:nvSpPr>
        <dsp:cNvPr id="0" name=""/>
        <dsp:cNvSpPr/>
      </dsp:nvSpPr>
      <dsp:spPr>
        <a:xfrm>
          <a:off x="1314213" y="1169256"/>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DB33F-4CB9-2E40-BC8C-D8EC8E16AC91}">
      <dsp:nvSpPr>
        <dsp:cNvPr id="0" name=""/>
        <dsp:cNvSpPr/>
      </dsp:nvSpPr>
      <dsp:spPr>
        <a:xfrm>
          <a:off x="1412779" y="1197096"/>
          <a:ext cx="5158287" cy="5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l-PL" sz="1100" kern="1200" dirty="0"/>
            <a:t>Żywe rośliny i zwierzęta, organizmy zmodyfikowane genetycznie </a:t>
          </a:r>
          <a:endParaRPr lang="en-US" sz="1100" kern="1200" dirty="0"/>
        </a:p>
      </dsp:txBody>
      <dsp:txXfrm>
        <a:off x="1412779" y="1197096"/>
        <a:ext cx="5158287" cy="556788"/>
      </dsp:txXfrm>
    </dsp:sp>
    <dsp:sp modelId="{78D3233A-08DB-E54D-9E29-34BFF2783C06}">
      <dsp:nvSpPr>
        <dsp:cNvPr id="0" name=""/>
        <dsp:cNvSpPr/>
      </dsp:nvSpPr>
      <dsp:spPr>
        <a:xfrm>
          <a:off x="1314213" y="1753885"/>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FC3E39-58C3-364E-A81C-B63553E6C38E}">
      <dsp:nvSpPr>
        <dsp:cNvPr id="0" name=""/>
        <dsp:cNvSpPr/>
      </dsp:nvSpPr>
      <dsp:spPr>
        <a:xfrm>
          <a:off x="1412779" y="1781724"/>
          <a:ext cx="5158287" cy="5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l-PL" sz="1100" kern="1200" dirty="0"/>
            <a:t>Produkty uboczne pochodzenia zwierzęcego i produkty pochodne </a:t>
          </a:r>
          <a:endParaRPr lang="en-US" sz="1100" kern="1200" dirty="0"/>
        </a:p>
      </dsp:txBody>
      <dsp:txXfrm>
        <a:off x="1412779" y="1781724"/>
        <a:ext cx="5158287" cy="556788"/>
      </dsp:txXfrm>
    </dsp:sp>
    <dsp:sp modelId="{EE43C8C4-CDB5-A141-A6F4-A914AC062963}">
      <dsp:nvSpPr>
        <dsp:cNvPr id="0" name=""/>
        <dsp:cNvSpPr/>
      </dsp:nvSpPr>
      <dsp:spPr>
        <a:xfrm>
          <a:off x="1314213" y="2338513"/>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E7243E-9067-1644-832E-6F8A3C538B4D}">
      <dsp:nvSpPr>
        <dsp:cNvPr id="0" name=""/>
        <dsp:cNvSpPr/>
      </dsp:nvSpPr>
      <dsp:spPr>
        <a:xfrm>
          <a:off x="1412779" y="2366353"/>
          <a:ext cx="5158287" cy="5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l-PL" sz="1100" kern="1200" dirty="0"/>
            <a:t>Produkty ochrony roślin</a:t>
          </a:r>
          <a:endParaRPr lang="en-US" sz="1100" kern="1200" dirty="0"/>
        </a:p>
      </dsp:txBody>
      <dsp:txXfrm>
        <a:off x="1412779" y="2366353"/>
        <a:ext cx="5158287" cy="556788"/>
      </dsp:txXfrm>
    </dsp:sp>
    <dsp:sp modelId="{42C8A857-2D64-F241-85B4-F16EC222CE06}">
      <dsp:nvSpPr>
        <dsp:cNvPr id="0" name=""/>
        <dsp:cNvSpPr/>
      </dsp:nvSpPr>
      <dsp:spPr>
        <a:xfrm>
          <a:off x="1314213" y="2923142"/>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517D07-073B-3E41-8D07-8B82E6843F96}">
      <dsp:nvSpPr>
        <dsp:cNvPr id="0" name=""/>
        <dsp:cNvSpPr/>
      </dsp:nvSpPr>
      <dsp:spPr>
        <a:xfrm>
          <a:off x="1412779" y="2950981"/>
          <a:ext cx="5158287" cy="5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l-PL" sz="1100" kern="1200" dirty="0"/>
            <a:t>Środki ochrony roślin </a:t>
          </a:r>
          <a:endParaRPr lang="en-US" sz="1100" kern="1200" dirty="0"/>
        </a:p>
      </dsp:txBody>
      <dsp:txXfrm>
        <a:off x="1412779" y="2950981"/>
        <a:ext cx="5158287" cy="556788"/>
      </dsp:txXfrm>
    </dsp:sp>
    <dsp:sp modelId="{4689AA45-CBF1-1D4E-8185-7DFD14B4F01B}">
      <dsp:nvSpPr>
        <dsp:cNvPr id="0" name=""/>
        <dsp:cNvSpPr/>
      </dsp:nvSpPr>
      <dsp:spPr>
        <a:xfrm>
          <a:off x="1314213" y="3507770"/>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A82024-4EF9-614F-8FE5-3FF3D4650FE7}">
      <dsp:nvSpPr>
        <dsp:cNvPr id="0" name=""/>
        <dsp:cNvSpPr/>
      </dsp:nvSpPr>
      <dsp:spPr>
        <a:xfrm>
          <a:off x="1412779" y="3535609"/>
          <a:ext cx="5158287" cy="5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l-PL" sz="1100" kern="1200" dirty="0"/>
            <a:t>Sprzęt wykorzystywany do przemieszczenia się lub podróży, gdy jest on obsługiwany bezpośrednio przez usługodawcę,</a:t>
          </a:r>
          <a:endParaRPr lang="en-US" sz="1100" kern="1200" dirty="0"/>
        </a:p>
      </dsp:txBody>
      <dsp:txXfrm>
        <a:off x="1412779" y="3535609"/>
        <a:ext cx="5158287" cy="556788"/>
      </dsp:txXfrm>
    </dsp:sp>
    <dsp:sp modelId="{DF8185A0-08C2-D842-ADEB-77329F1D4E27}">
      <dsp:nvSpPr>
        <dsp:cNvPr id="0" name=""/>
        <dsp:cNvSpPr/>
      </dsp:nvSpPr>
      <dsp:spPr>
        <a:xfrm>
          <a:off x="1314213" y="4092398"/>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078196-2520-AC45-8C7A-A13EC310E19B}">
      <dsp:nvSpPr>
        <dsp:cNvPr id="0" name=""/>
        <dsp:cNvSpPr/>
      </dsp:nvSpPr>
      <dsp:spPr>
        <a:xfrm>
          <a:off x="1412779" y="4120238"/>
          <a:ext cx="5158287" cy="5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l-PL" sz="1100" kern="1200" dirty="0"/>
            <a:t>Statki powietrzne, których konstrukcja, wytwarzanie, obsługa techniczna i eksploatacja stwarzają niewielkie zagrożenie dla bezpieczeństwa </a:t>
          </a:r>
          <a:endParaRPr lang="en-US" sz="1100" kern="1200" dirty="0"/>
        </a:p>
      </dsp:txBody>
      <dsp:txXfrm>
        <a:off x="1412779" y="4120238"/>
        <a:ext cx="5158287" cy="556788"/>
      </dsp:txXfrm>
    </dsp:sp>
    <dsp:sp modelId="{CB009F45-B91E-0042-B498-A7D271CBB65D}">
      <dsp:nvSpPr>
        <dsp:cNvPr id="0" name=""/>
        <dsp:cNvSpPr/>
      </dsp:nvSpPr>
      <dsp:spPr>
        <a:xfrm>
          <a:off x="1314213" y="4677027"/>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8F1F83-82A7-6A46-91BA-7CC846207928}">
      <dsp:nvSpPr>
        <dsp:cNvPr id="0" name=""/>
        <dsp:cNvSpPr/>
      </dsp:nvSpPr>
      <dsp:spPr>
        <a:xfrm>
          <a:off x="1412779" y="4704866"/>
          <a:ext cx="5158287" cy="5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pl-PL" sz="1100" kern="1200" dirty="0"/>
            <a:t>Antyki </a:t>
          </a:r>
          <a:endParaRPr lang="en-US" sz="1100" kern="1200" dirty="0"/>
        </a:p>
      </dsp:txBody>
      <dsp:txXfrm>
        <a:off x="1412779" y="4704866"/>
        <a:ext cx="5158287" cy="556788"/>
      </dsp:txXfrm>
    </dsp:sp>
    <dsp:sp modelId="{1843AF34-0D43-554D-AE37-B3188D8F939D}">
      <dsp:nvSpPr>
        <dsp:cNvPr id="0" name=""/>
        <dsp:cNvSpPr/>
      </dsp:nvSpPr>
      <dsp:spPr>
        <a:xfrm>
          <a:off x="1314213" y="5261655"/>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62795-913B-354C-8C0C-BBF6FC855C51}">
      <dsp:nvSpPr>
        <dsp:cNvPr id="0" name=""/>
        <dsp:cNvSpPr/>
      </dsp:nvSpPr>
      <dsp:spPr>
        <a:xfrm>
          <a:off x="509514" y="1888"/>
          <a:ext cx="2643827" cy="15862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a:t>Producentów</a:t>
          </a:r>
          <a:r>
            <a:rPr lang="pl-PL" sz="1200" kern="1200"/>
            <a:t> – są oni odpowiedzialni za zapewnienie bezpieczeństwa produktów, przeprowadzenie oceny ryzyka, przygotowanie dokumentacji technicznej i oznakowanie produktów. </a:t>
          </a:r>
          <a:endParaRPr lang="en-US" sz="1200" kern="1200"/>
        </a:p>
      </dsp:txBody>
      <dsp:txXfrm>
        <a:off x="509514" y="1888"/>
        <a:ext cx="2643827" cy="1586296"/>
      </dsp:txXfrm>
    </dsp:sp>
    <dsp:sp modelId="{C92C3DC8-89C3-0941-9B5A-657E77A4CF21}">
      <dsp:nvSpPr>
        <dsp:cNvPr id="0" name=""/>
        <dsp:cNvSpPr/>
      </dsp:nvSpPr>
      <dsp:spPr>
        <a:xfrm>
          <a:off x="3417724" y="1888"/>
          <a:ext cx="2643827" cy="1586296"/>
        </a:xfrm>
        <a:prstGeom prst="rect">
          <a:avLst/>
        </a:prstGeom>
        <a:solidFill>
          <a:schemeClr val="accent2">
            <a:hueOff val="-1205816"/>
            <a:satOff val="2745"/>
            <a:lumOff val="-8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a:t>Importerów</a:t>
          </a:r>
          <a:r>
            <a:rPr lang="pl-PL" sz="1200" kern="1200"/>
            <a:t> – mają obowiązek upewnić się, że produkty spoza UE spełniają wymogi GPSR. </a:t>
          </a:r>
          <a:endParaRPr lang="en-US" sz="1200" kern="1200"/>
        </a:p>
      </dsp:txBody>
      <dsp:txXfrm>
        <a:off x="3417724" y="1888"/>
        <a:ext cx="2643827" cy="1586296"/>
      </dsp:txXfrm>
    </dsp:sp>
    <dsp:sp modelId="{AD57D32F-9817-EB44-90D0-333046AD81ED}">
      <dsp:nvSpPr>
        <dsp:cNvPr id="0" name=""/>
        <dsp:cNvSpPr/>
      </dsp:nvSpPr>
      <dsp:spPr>
        <a:xfrm>
          <a:off x="509514" y="1852568"/>
          <a:ext cx="2643827" cy="1586296"/>
        </a:xfrm>
        <a:prstGeom prst="rect">
          <a:avLst/>
        </a:prstGeom>
        <a:solidFill>
          <a:schemeClr val="accent2">
            <a:hueOff val="-2411633"/>
            <a:satOff val="5490"/>
            <a:lumOff val="-16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a:t>Dystrybutorów</a:t>
          </a:r>
          <a:r>
            <a:rPr lang="pl-PL" sz="1200" kern="1200"/>
            <a:t> – odpowiadają za to, aby produkty w obrocie nadal spełniały wymogi GPSR. Muszą weryfikować oznakowanie i bezpieczeństwo produktów. </a:t>
          </a:r>
          <a:endParaRPr lang="en-US" sz="1200" kern="1200"/>
        </a:p>
      </dsp:txBody>
      <dsp:txXfrm>
        <a:off x="509514" y="1852568"/>
        <a:ext cx="2643827" cy="1586296"/>
      </dsp:txXfrm>
    </dsp:sp>
    <dsp:sp modelId="{7BDEA0D3-AC24-3F4E-A3CF-3B2A21270CB4}">
      <dsp:nvSpPr>
        <dsp:cNvPr id="0" name=""/>
        <dsp:cNvSpPr/>
      </dsp:nvSpPr>
      <dsp:spPr>
        <a:xfrm>
          <a:off x="3417724" y="1852568"/>
          <a:ext cx="2643827" cy="1586296"/>
        </a:xfrm>
        <a:prstGeom prst="rect">
          <a:avLst/>
        </a:prstGeom>
        <a:solidFill>
          <a:schemeClr val="accent2">
            <a:hueOff val="-3617449"/>
            <a:satOff val="8235"/>
            <a:lumOff val="-24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t>Sprzedawców e-commerce -</a:t>
          </a:r>
          <a:r>
            <a:rPr lang="pl-PL" sz="1200" kern="1200" dirty="0"/>
            <a:t> mają obowiązek zapewnić odpowiednie informacje o produktach w ofertach online, weryfikować bezpieczeństwo produktów i współpracować w przypadku problemów. </a:t>
          </a:r>
          <a:endParaRPr lang="en-US" sz="1200" kern="1200" dirty="0"/>
        </a:p>
      </dsp:txBody>
      <dsp:txXfrm>
        <a:off x="3417724" y="1852568"/>
        <a:ext cx="2643827" cy="1586296"/>
      </dsp:txXfrm>
    </dsp:sp>
    <dsp:sp modelId="{05B6011D-1892-AF48-A441-C19E857A6509}">
      <dsp:nvSpPr>
        <dsp:cNvPr id="0" name=""/>
        <dsp:cNvSpPr/>
      </dsp:nvSpPr>
      <dsp:spPr>
        <a:xfrm>
          <a:off x="509514" y="3703247"/>
          <a:ext cx="2643827" cy="1586296"/>
        </a:xfrm>
        <a:prstGeom prst="rect">
          <a:avLst/>
        </a:prstGeom>
        <a:solidFill>
          <a:schemeClr val="accent2">
            <a:hueOff val="-4823265"/>
            <a:satOff val="10980"/>
            <a:lumOff val="-32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a:t>Dostawców internetowych platform handlowych (marketplace)</a:t>
          </a:r>
          <a:r>
            <a:rPr lang="pl-PL" sz="1200" kern="1200"/>
            <a:t> – mają specyficzne obowiązki, takie jak wyznaczenie punkty kontaktowego, moderowanie ofert niebezpiecznych produktów, współpraca z organami nadzoru.</a:t>
          </a:r>
          <a:endParaRPr lang="en-US" sz="1200" kern="1200"/>
        </a:p>
      </dsp:txBody>
      <dsp:txXfrm>
        <a:off x="509514" y="3703247"/>
        <a:ext cx="2643827" cy="1586296"/>
      </dsp:txXfrm>
    </dsp:sp>
    <dsp:sp modelId="{0AF12EC9-E90B-4748-A308-A1BFE986725A}">
      <dsp:nvSpPr>
        <dsp:cNvPr id="0" name=""/>
        <dsp:cNvSpPr/>
      </dsp:nvSpPr>
      <dsp:spPr>
        <a:xfrm>
          <a:off x="3417724" y="3703247"/>
          <a:ext cx="2643827" cy="1586296"/>
        </a:xfrm>
        <a:prstGeom prst="rect">
          <a:avLst/>
        </a:prstGeom>
        <a:solidFill>
          <a:schemeClr val="accent2">
            <a:hueOff val="-6029082"/>
            <a:satOff val="13725"/>
            <a:lumOff val="-4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a:t>Osoby odpowiedzialne</a:t>
          </a:r>
          <a:r>
            <a:rPr lang="pl-PL" sz="1200" kern="1200"/>
            <a:t> – każdy produkt spoza UE musi mieć wyznaczoną osobę odpowiedzialną na terenie UE, która będzie punktem kontaktowym dla władz i konsumentów.</a:t>
          </a:r>
          <a:endParaRPr lang="en-US" sz="1200" kern="1200"/>
        </a:p>
      </dsp:txBody>
      <dsp:txXfrm>
        <a:off x="3417724" y="3703247"/>
        <a:ext cx="2643827" cy="15862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AB0F1-E8AA-A64A-A6F6-C9FCE4048BCA}">
      <dsp:nvSpPr>
        <dsp:cNvPr id="0" name=""/>
        <dsp:cNvSpPr/>
      </dsp:nvSpPr>
      <dsp:spPr>
        <a:xfrm>
          <a:off x="119781" y="1692"/>
          <a:ext cx="1921490" cy="11528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b="1" kern="1200"/>
            <a:t>Ocenę ryzyka</a:t>
          </a:r>
          <a:r>
            <a:rPr lang="pl-PL" sz="900" kern="1200"/>
            <a:t> – producenci muszą przeprowadzić szczegółową analizę potencjalnych zagrożeń związanych z produktem, uwzględniając cały cykl życia produktu, od produkcji po użytkowanie końcowe. </a:t>
          </a:r>
          <a:endParaRPr lang="en-US" sz="900" kern="1200"/>
        </a:p>
      </dsp:txBody>
      <dsp:txXfrm>
        <a:off x="119781" y="1692"/>
        <a:ext cx="1921490" cy="1152894"/>
      </dsp:txXfrm>
    </dsp:sp>
    <dsp:sp modelId="{B39560C4-644C-B04D-B33C-DA007CE7DA94}">
      <dsp:nvSpPr>
        <dsp:cNvPr id="0" name=""/>
        <dsp:cNvSpPr/>
      </dsp:nvSpPr>
      <dsp:spPr>
        <a:xfrm>
          <a:off x="2233420" y="1692"/>
          <a:ext cx="1921490" cy="1152894"/>
        </a:xfrm>
        <a:prstGeom prst="rect">
          <a:avLst/>
        </a:prstGeom>
        <a:solidFill>
          <a:schemeClr val="accent2">
            <a:hueOff val="-669898"/>
            <a:satOff val="1525"/>
            <a:lumOff val="-45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b="1" kern="1200"/>
            <a:t>Właściwości produktu</a:t>
          </a:r>
          <a:r>
            <a:rPr lang="pl-PL" sz="900" kern="1200"/>
            <a:t> – ocena bezpieczeństwa obejmuje właściwości fizyczne, mechaniczne i chemiczne produktu. </a:t>
          </a:r>
          <a:endParaRPr lang="en-US" sz="900" kern="1200"/>
        </a:p>
      </dsp:txBody>
      <dsp:txXfrm>
        <a:off x="2233420" y="1692"/>
        <a:ext cx="1921490" cy="1152894"/>
      </dsp:txXfrm>
    </dsp:sp>
    <dsp:sp modelId="{5DB444AB-FFA3-FB4B-ABA8-A2A21E30233B}">
      <dsp:nvSpPr>
        <dsp:cNvPr id="0" name=""/>
        <dsp:cNvSpPr/>
      </dsp:nvSpPr>
      <dsp:spPr>
        <a:xfrm>
          <a:off x="4347059" y="1692"/>
          <a:ext cx="1921490" cy="1152894"/>
        </a:xfrm>
        <a:prstGeom prst="rect">
          <a:avLst/>
        </a:prstGeom>
        <a:solidFill>
          <a:schemeClr val="accent2">
            <a:hueOff val="-1339796"/>
            <a:satOff val="3050"/>
            <a:lumOff val="-91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b="1" kern="1200"/>
            <a:t>Prezentacja i wygląd</a:t>
          </a:r>
          <a:r>
            <a:rPr lang="pl-PL" sz="900" kern="1200"/>
            <a:t> – sposób prezentacji produktu nie powinien wprowadzać konsumentów w błąd co do jego przeznaczenia i bezpiecznego użytkowania.</a:t>
          </a:r>
          <a:endParaRPr lang="en-US" sz="900" kern="1200"/>
        </a:p>
      </dsp:txBody>
      <dsp:txXfrm>
        <a:off x="4347059" y="1692"/>
        <a:ext cx="1921490" cy="1152894"/>
      </dsp:txXfrm>
    </dsp:sp>
    <dsp:sp modelId="{F92F0D8E-4C76-C74A-928B-3BCCCF81A3C4}">
      <dsp:nvSpPr>
        <dsp:cNvPr id="0" name=""/>
        <dsp:cNvSpPr/>
      </dsp:nvSpPr>
      <dsp:spPr>
        <a:xfrm>
          <a:off x="119781" y="1346735"/>
          <a:ext cx="1921490" cy="1152894"/>
        </a:xfrm>
        <a:prstGeom prst="rect">
          <a:avLst/>
        </a:prstGeom>
        <a:solidFill>
          <a:schemeClr val="accent2">
            <a:hueOff val="-2009694"/>
            <a:satOff val="4575"/>
            <a:lumOff val="-136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b="1" kern="1200" dirty="0" err="1"/>
            <a:t>Cyberbezpieczeństwo</a:t>
          </a:r>
          <a:r>
            <a:rPr lang="pl-PL" sz="900" b="1" kern="1200" dirty="0"/>
            <a:t> </a:t>
          </a:r>
          <a:r>
            <a:rPr lang="pl-PL" sz="900" kern="1200" dirty="0"/>
            <a:t>– w przypadku produktów połączonych cyfrowo, należy uwzględnić odpowiednie właściwości </a:t>
          </a:r>
          <a:r>
            <a:rPr lang="pl-PL" sz="900" kern="1200" dirty="0" err="1"/>
            <a:t>cyberbezpieczeństwa</a:t>
          </a:r>
          <a:r>
            <a:rPr lang="pl-PL" sz="900" kern="1200" dirty="0"/>
            <a:t>. </a:t>
          </a:r>
          <a:endParaRPr lang="en-US" sz="900" kern="1200" dirty="0"/>
        </a:p>
      </dsp:txBody>
      <dsp:txXfrm>
        <a:off x="119781" y="1346735"/>
        <a:ext cx="1921490" cy="1152894"/>
      </dsp:txXfrm>
    </dsp:sp>
    <dsp:sp modelId="{BD1DD531-02F9-D64E-8FA6-2EA935E969A8}">
      <dsp:nvSpPr>
        <dsp:cNvPr id="0" name=""/>
        <dsp:cNvSpPr/>
      </dsp:nvSpPr>
      <dsp:spPr>
        <a:xfrm>
          <a:off x="2233420" y="1346735"/>
          <a:ext cx="1921490" cy="1152894"/>
        </a:xfrm>
        <a:prstGeom prst="rect">
          <a:avLst/>
        </a:prstGeom>
        <a:solidFill>
          <a:schemeClr val="accent2">
            <a:hueOff val="-2679592"/>
            <a:satOff val="6100"/>
            <a:lumOff val="-182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b="1" kern="1200"/>
            <a:t>Ewoluujące funkcje </a:t>
          </a:r>
          <a:r>
            <a:rPr lang="pl-PL" sz="900" kern="1200"/>
            <a:t>– dla produktów z funkcjami uczącymi się lub predykcyjnymi, należy uwzględnić ich wpływ na bezpieczeństwo. </a:t>
          </a:r>
          <a:endParaRPr lang="en-US" sz="900" kern="1200"/>
        </a:p>
      </dsp:txBody>
      <dsp:txXfrm>
        <a:off x="2233420" y="1346735"/>
        <a:ext cx="1921490" cy="1152894"/>
      </dsp:txXfrm>
    </dsp:sp>
    <dsp:sp modelId="{A758B02F-3067-A341-A449-4F604171D3E2}">
      <dsp:nvSpPr>
        <dsp:cNvPr id="0" name=""/>
        <dsp:cNvSpPr/>
      </dsp:nvSpPr>
      <dsp:spPr>
        <a:xfrm>
          <a:off x="4347059" y="1346735"/>
          <a:ext cx="1921490" cy="1152894"/>
        </a:xfrm>
        <a:prstGeom prst="rect">
          <a:avLst/>
        </a:prstGeom>
        <a:solidFill>
          <a:schemeClr val="accent2">
            <a:hueOff val="-3349490"/>
            <a:satOff val="7625"/>
            <a:lumOff val="-227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b="1" kern="1200"/>
            <a:t>Zgodność z normami </a:t>
          </a:r>
          <a:r>
            <a:rPr lang="pl-PL" sz="900" kern="1200"/>
            <a:t>– produkt musi być zgodny z europejskimi normami oraz krajowymi wymaganiami w odniesieniu do ryzyk i kategorii ryzyka w zakresie zdrowia i bezpieczeństwa.</a:t>
          </a:r>
          <a:endParaRPr lang="en-US" sz="900" kern="1200"/>
        </a:p>
      </dsp:txBody>
      <dsp:txXfrm>
        <a:off x="4347059" y="1346735"/>
        <a:ext cx="1921490" cy="1152894"/>
      </dsp:txXfrm>
    </dsp:sp>
    <dsp:sp modelId="{3692A425-14D6-6246-B737-1A988C74282E}">
      <dsp:nvSpPr>
        <dsp:cNvPr id="0" name=""/>
        <dsp:cNvSpPr/>
      </dsp:nvSpPr>
      <dsp:spPr>
        <a:xfrm>
          <a:off x="119781" y="2691778"/>
          <a:ext cx="1921490" cy="1152894"/>
        </a:xfrm>
        <a:prstGeom prst="rect">
          <a:avLst/>
        </a:prstGeom>
        <a:solidFill>
          <a:schemeClr val="accent2">
            <a:hueOff val="-4019388"/>
            <a:satOff val="9150"/>
            <a:lumOff val="-27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b="1" kern="1200"/>
            <a:t>Monitorowanie i aktualizacja – </a:t>
          </a:r>
          <a:r>
            <a:rPr lang="pl-PL" sz="900" kern="1200"/>
            <a:t>Ocena bezpieczeństwa produktu powinna rozpoczynać się już w fazie projektowania i obejmować cały okres jego użytkowania. </a:t>
          </a:r>
          <a:endParaRPr lang="en-US" sz="900" kern="1200"/>
        </a:p>
      </dsp:txBody>
      <dsp:txXfrm>
        <a:off x="119781" y="2691778"/>
        <a:ext cx="1921490" cy="1152894"/>
      </dsp:txXfrm>
    </dsp:sp>
    <dsp:sp modelId="{0A9BE3E3-A11D-BB49-A4C7-0F886BAC13AE}">
      <dsp:nvSpPr>
        <dsp:cNvPr id="0" name=""/>
        <dsp:cNvSpPr/>
      </dsp:nvSpPr>
      <dsp:spPr>
        <a:xfrm>
          <a:off x="2233420" y="2691778"/>
          <a:ext cx="1921490" cy="1152894"/>
        </a:xfrm>
        <a:prstGeom prst="rect">
          <a:avLst/>
        </a:prstGeom>
        <a:solidFill>
          <a:schemeClr val="accent2">
            <a:hueOff val="-4689286"/>
            <a:satOff val="10675"/>
            <a:lumOff val="-318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b="1" kern="1200"/>
            <a:t>Identyfikowalność – </a:t>
          </a:r>
          <a:r>
            <a:rPr lang="pl-PL" sz="900" kern="1200"/>
            <a:t>Produkty powinny być oznaczone w sposób umożliwiający ich identyfikacje, co ułatwia wycofanie niebezpiecznych produktów z rynku. </a:t>
          </a:r>
          <a:endParaRPr lang="en-US" sz="900" kern="1200"/>
        </a:p>
      </dsp:txBody>
      <dsp:txXfrm>
        <a:off x="2233420" y="2691778"/>
        <a:ext cx="1921490" cy="1152894"/>
      </dsp:txXfrm>
    </dsp:sp>
    <dsp:sp modelId="{C30EDECB-BD3D-A744-BF9A-4228D31DA719}">
      <dsp:nvSpPr>
        <dsp:cNvPr id="0" name=""/>
        <dsp:cNvSpPr/>
      </dsp:nvSpPr>
      <dsp:spPr>
        <a:xfrm>
          <a:off x="4347059" y="2691778"/>
          <a:ext cx="1921490" cy="1152894"/>
        </a:xfrm>
        <a:prstGeom prst="rect">
          <a:avLst/>
        </a:prstGeom>
        <a:solidFill>
          <a:schemeClr val="accent2">
            <a:hueOff val="-5359184"/>
            <a:satOff val="12200"/>
            <a:lumOff val="-36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b="1" kern="1200"/>
            <a:t>Informacje dla konsumentów – </a:t>
          </a:r>
          <a:r>
            <a:rPr lang="pl-PL" sz="900" kern="1200"/>
            <a:t>producenci muszą dostarczać odpowiednie instrukcje i informacje na temat bezpieczeństwa w języku zrozumiałym dla konsumentów. </a:t>
          </a:r>
          <a:endParaRPr lang="en-US" sz="900" kern="1200"/>
        </a:p>
      </dsp:txBody>
      <dsp:txXfrm>
        <a:off x="4347059" y="2691778"/>
        <a:ext cx="1921490" cy="1152894"/>
      </dsp:txXfrm>
    </dsp:sp>
    <dsp:sp modelId="{B2148CA1-E739-8E4E-89DC-FCE49705926A}">
      <dsp:nvSpPr>
        <dsp:cNvPr id="0" name=""/>
        <dsp:cNvSpPr/>
      </dsp:nvSpPr>
      <dsp:spPr>
        <a:xfrm>
          <a:off x="2233420" y="4036821"/>
          <a:ext cx="1921490" cy="1152894"/>
        </a:xfrm>
        <a:prstGeom prst="rect">
          <a:avLst/>
        </a:prstGeom>
        <a:solidFill>
          <a:schemeClr val="accent2">
            <a:hueOff val="-6029082"/>
            <a:satOff val="13725"/>
            <a:lumOff val="-4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l-PL" sz="900" b="1" kern="1200"/>
            <a:t>Reagowanie na zagrożenie – </a:t>
          </a:r>
          <a:r>
            <a:rPr lang="pl-PL" sz="900" kern="1200"/>
            <a:t>w przypadku wykrycia zagrożenia, producenci i inne podmioty w łańcuchu dostaw mają obowiązek podjąć natychmiastowe działania naprawcze i poinformować odpowiednie organy.</a:t>
          </a:r>
          <a:endParaRPr lang="en-US" sz="900" kern="1200"/>
        </a:p>
      </dsp:txBody>
      <dsp:txXfrm>
        <a:off x="2233420" y="4036821"/>
        <a:ext cx="1921490" cy="1152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FEB77-F48B-C243-B4D5-717254318904}">
      <dsp:nvSpPr>
        <dsp:cNvPr id="0" name=""/>
        <dsp:cNvSpPr/>
      </dsp:nvSpPr>
      <dsp:spPr>
        <a:xfrm>
          <a:off x="0" y="0"/>
          <a:ext cx="657106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0AE8E-C9BE-B846-8316-4483A18C9640}">
      <dsp:nvSpPr>
        <dsp:cNvPr id="0" name=""/>
        <dsp:cNvSpPr/>
      </dsp:nvSpPr>
      <dsp:spPr>
        <a:xfrm>
          <a:off x="0" y="0"/>
          <a:ext cx="6571067" cy="6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pl-PL" sz="1000" b="1" kern="1200"/>
            <a:t>Zapewnienie bezpieczeństwa produktu przed wprowadzeniem na rynek</a:t>
          </a:r>
          <a:r>
            <a:rPr lang="pl-PL" sz="1000" kern="1200"/>
            <a:t> – producenci są zobowiązani do projektowania i wytwarzania produktów zgodnie z ogólnymi wymogami bezpieczeństwa, tak aby były one bezpieczne przez cały okres ich użytkowania. </a:t>
          </a:r>
          <a:endParaRPr lang="en-US" sz="1000" kern="1200"/>
        </a:p>
      </dsp:txBody>
      <dsp:txXfrm>
        <a:off x="0" y="0"/>
        <a:ext cx="6571067" cy="661429"/>
      </dsp:txXfrm>
    </dsp:sp>
    <dsp:sp modelId="{9A906700-129D-F442-AB6B-621D9574E095}">
      <dsp:nvSpPr>
        <dsp:cNvPr id="0" name=""/>
        <dsp:cNvSpPr/>
      </dsp:nvSpPr>
      <dsp:spPr>
        <a:xfrm>
          <a:off x="0" y="661429"/>
          <a:ext cx="6571067" cy="0"/>
        </a:xfrm>
        <a:prstGeom prst="line">
          <a:avLst/>
        </a:prstGeom>
        <a:solidFill>
          <a:schemeClr val="accent2">
            <a:hueOff val="-861297"/>
            <a:satOff val="1961"/>
            <a:lumOff val="-5854"/>
            <a:alphaOff val="0"/>
          </a:schemeClr>
        </a:solidFill>
        <a:ln w="12700" cap="flat" cmpd="sng" algn="ctr">
          <a:solidFill>
            <a:schemeClr val="accent2">
              <a:hueOff val="-861297"/>
              <a:satOff val="1961"/>
              <a:lumOff val="-58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520119-E02D-134F-8EC3-E629A8531AA6}">
      <dsp:nvSpPr>
        <dsp:cNvPr id="0" name=""/>
        <dsp:cNvSpPr/>
      </dsp:nvSpPr>
      <dsp:spPr>
        <a:xfrm>
          <a:off x="0" y="661429"/>
          <a:ext cx="6571067" cy="6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pl-PL" sz="1000" b="1" kern="1200"/>
            <a:t>Analiza ryzyka i dokumentacja techniczna</a:t>
          </a:r>
          <a:r>
            <a:rPr lang="pl-PL" sz="1000" kern="1200"/>
            <a:t>- przed wprowadzeniem produktu na rynek, producent musi przeprowadzić wewnętrzną analizę ryzyka oraz sporządzić dokumentację techniczną zawierającą ogólny opis produktu, analizę możliwych ryzyk oraz wykaz odpowiednich norm europejskich. Dokumentacja ta powinna być przechowywana przez 10 lat. </a:t>
          </a:r>
          <a:endParaRPr lang="en-US" sz="1000" kern="1200"/>
        </a:p>
      </dsp:txBody>
      <dsp:txXfrm>
        <a:off x="0" y="661429"/>
        <a:ext cx="6571067" cy="661429"/>
      </dsp:txXfrm>
    </dsp:sp>
    <dsp:sp modelId="{688234F6-732D-D641-A527-708F3B863B8D}">
      <dsp:nvSpPr>
        <dsp:cNvPr id="0" name=""/>
        <dsp:cNvSpPr/>
      </dsp:nvSpPr>
      <dsp:spPr>
        <a:xfrm>
          <a:off x="0" y="1322858"/>
          <a:ext cx="6571067" cy="0"/>
        </a:xfrm>
        <a:prstGeom prst="line">
          <a:avLst/>
        </a:prstGeom>
        <a:solidFill>
          <a:schemeClr val="accent2">
            <a:hueOff val="-1722595"/>
            <a:satOff val="3921"/>
            <a:lumOff val="-11709"/>
            <a:alphaOff val="0"/>
          </a:schemeClr>
        </a:solidFill>
        <a:ln w="12700" cap="flat" cmpd="sng" algn="ctr">
          <a:solidFill>
            <a:schemeClr val="accent2">
              <a:hueOff val="-1722595"/>
              <a:satOff val="3921"/>
              <a:lumOff val="-117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D051C-E894-5A4A-AE14-FEAD7E2981A4}">
      <dsp:nvSpPr>
        <dsp:cNvPr id="0" name=""/>
        <dsp:cNvSpPr/>
      </dsp:nvSpPr>
      <dsp:spPr>
        <a:xfrm>
          <a:off x="0" y="1322858"/>
          <a:ext cx="6571067" cy="6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pl-PL" sz="1000" b="1" kern="1200"/>
            <a:t>Zgodność produkcji seryjnej </a:t>
          </a:r>
          <a:r>
            <a:rPr lang="pl-PL" sz="1000" kern="1200"/>
            <a:t>– producent musi zapewnić, że produkty produkowane seryjnie spełniają wymagania bezpieczeństwa, wprowadzając odpowiednie procedury. </a:t>
          </a:r>
          <a:endParaRPr lang="en-US" sz="1000" kern="1200"/>
        </a:p>
      </dsp:txBody>
      <dsp:txXfrm>
        <a:off x="0" y="1322858"/>
        <a:ext cx="6571067" cy="661429"/>
      </dsp:txXfrm>
    </dsp:sp>
    <dsp:sp modelId="{70D7C99C-1828-1043-AA8A-9E3A8C50D494}">
      <dsp:nvSpPr>
        <dsp:cNvPr id="0" name=""/>
        <dsp:cNvSpPr/>
      </dsp:nvSpPr>
      <dsp:spPr>
        <a:xfrm>
          <a:off x="0" y="1984287"/>
          <a:ext cx="6571067" cy="0"/>
        </a:xfrm>
        <a:prstGeom prst="line">
          <a:avLst/>
        </a:prstGeom>
        <a:solidFill>
          <a:schemeClr val="accent2">
            <a:hueOff val="-2583892"/>
            <a:satOff val="5882"/>
            <a:lumOff val="-17563"/>
            <a:alphaOff val="0"/>
          </a:schemeClr>
        </a:solidFill>
        <a:ln w="12700" cap="flat" cmpd="sng" algn="ctr">
          <a:solidFill>
            <a:schemeClr val="accent2">
              <a:hueOff val="-2583892"/>
              <a:satOff val="5882"/>
              <a:lumOff val="-175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4443B5-DE7F-764A-A47E-E634F0AFE821}">
      <dsp:nvSpPr>
        <dsp:cNvPr id="0" name=""/>
        <dsp:cNvSpPr/>
      </dsp:nvSpPr>
      <dsp:spPr>
        <a:xfrm>
          <a:off x="0" y="1984287"/>
          <a:ext cx="6571067" cy="6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pl-PL" sz="1000" b="1" kern="1200"/>
            <a:t>Oznaczenie identyfikacyjne </a:t>
          </a:r>
          <a:r>
            <a:rPr lang="pl-PL" sz="1000" kern="1200"/>
            <a:t>– produkt powinien posiadać numer typu, partii lub serii, umożliwiający jego identyfikację. W razie potrzeby, te informacje mogą być umieszczone na opakowaniu lub w dokumencie dołączonym do produktu. </a:t>
          </a:r>
          <a:endParaRPr lang="en-US" sz="1000" kern="1200"/>
        </a:p>
      </dsp:txBody>
      <dsp:txXfrm>
        <a:off x="0" y="1984287"/>
        <a:ext cx="6571067" cy="661429"/>
      </dsp:txXfrm>
    </dsp:sp>
    <dsp:sp modelId="{A107D16E-9720-DA44-9871-77E1B0CCDB62}">
      <dsp:nvSpPr>
        <dsp:cNvPr id="0" name=""/>
        <dsp:cNvSpPr/>
      </dsp:nvSpPr>
      <dsp:spPr>
        <a:xfrm>
          <a:off x="0" y="2645716"/>
          <a:ext cx="6571067" cy="0"/>
        </a:xfrm>
        <a:prstGeom prst="line">
          <a:avLst/>
        </a:prstGeom>
        <a:solidFill>
          <a:schemeClr val="accent2">
            <a:hueOff val="-3445190"/>
            <a:satOff val="7843"/>
            <a:lumOff val="-23418"/>
            <a:alphaOff val="0"/>
          </a:schemeClr>
        </a:solidFill>
        <a:ln w="12700" cap="flat" cmpd="sng" algn="ctr">
          <a:solidFill>
            <a:schemeClr val="accent2">
              <a:hueOff val="-3445190"/>
              <a:satOff val="7843"/>
              <a:lumOff val="-234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F8205-1F4F-BF4E-93BF-D51502A99C9B}">
      <dsp:nvSpPr>
        <dsp:cNvPr id="0" name=""/>
        <dsp:cNvSpPr/>
      </dsp:nvSpPr>
      <dsp:spPr>
        <a:xfrm>
          <a:off x="0" y="2645716"/>
          <a:ext cx="6571067" cy="6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pl-PL" sz="1000" b="1" kern="1200" dirty="0"/>
            <a:t>Dane kontaktowe producenta </a:t>
          </a:r>
          <a:r>
            <a:rPr lang="pl-PL" sz="1000" kern="1200" dirty="0"/>
            <a:t>– na produkcie (lub opakowaniu, jeśli to niemożliwe) należy umieścić nazwę producenta, zarejestrowany znak towarowy, adres pocztowy i adres elektroniczny. </a:t>
          </a:r>
          <a:endParaRPr lang="en-US" sz="1000" kern="1200" dirty="0"/>
        </a:p>
      </dsp:txBody>
      <dsp:txXfrm>
        <a:off x="0" y="2645716"/>
        <a:ext cx="6571067" cy="661429"/>
      </dsp:txXfrm>
    </dsp:sp>
    <dsp:sp modelId="{848C24BB-C5CD-224C-838C-1E0B1FFB9012}">
      <dsp:nvSpPr>
        <dsp:cNvPr id="0" name=""/>
        <dsp:cNvSpPr/>
      </dsp:nvSpPr>
      <dsp:spPr>
        <a:xfrm>
          <a:off x="0" y="3307145"/>
          <a:ext cx="6571067" cy="0"/>
        </a:xfrm>
        <a:prstGeom prst="line">
          <a:avLst/>
        </a:prstGeom>
        <a:solidFill>
          <a:schemeClr val="accent2">
            <a:hueOff val="-4306487"/>
            <a:satOff val="9804"/>
            <a:lumOff val="-29272"/>
            <a:alphaOff val="0"/>
          </a:schemeClr>
        </a:solidFill>
        <a:ln w="12700" cap="flat" cmpd="sng" algn="ctr">
          <a:solidFill>
            <a:schemeClr val="accent2">
              <a:hueOff val="-4306487"/>
              <a:satOff val="9804"/>
              <a:lumOff val="-292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0A57D-4981-6941-A13C-3DD09D0E92FF}">
      <dsp:nvSpPr>
        <dsp:cNvPr id="0" name=""/>
        <dsp:cNvSpPr/>
      </dsp:nvSpPr>
      <dsp:spPr>
        <a:xfrm>
          <a:off x="0" y="3307145"/>
          <a:ext cx="6571067" cy="6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pl-PL" sz="1000" b="1" kern="1200"/>
            <a:t>Instrukcje i informacje o bezpieczeństwie</a:t>
          </a:r>
          <a:r>
            <a:rPr lang="pl-PL" sz="1000" kern="1200"/>
            <a:t> – Producent powinien dostarczyć jasne instrukcje i informacje na temat bezpiecznego użytkowania produktu, w tym języku zrozumiałym dla konsumentów w danym państwie. </a:t>
          </a:r>
          <a:endParaRPr lang="en-US" sz="1000" kern="1200"/>
        </a:p>
      </dsp:txBody>
      <dsp:txXfrm>
        <a:off x="0" y="3307145"/>
        <a:ext cx="6571067" cy="661429"/>
      </dsp:txXfrm>
    </dsp:sp>
    <dsp:sp modelId="{7368E20F-26F9-F140-920E-17F3F4454218}">
      <dsp:nvSpPr>
        <dsp:cNvPr id="0" name=""/>
        <dsp:cNvSpPr/>
      </dsp:nvSpPr>
      <dsp:spPr>
        <a:xfrm>
          <a:off x="0" y="3968574"/>
          <a:ext cx="6571067" cy="0"/>
        </a:xfrm>
        <a:prstGeom prst="line">
          <a:avLst/>
        </a:prstGeom>
        <a:solidFill>
          <a:schemeClr val="accent2">
            <a:hueOff val="-5167784"/>
            <a:satOff val="11764"/>
            <a:lumOff val="-35127"/>
            <a:alphaOff val="0"/>
          </a:schemeClr>
        </a:solidFill>
        <a:ln w="12700" cap="flat" cmpd="sng" algn="ctr">
          <a:solidFill>
            <a:schemeClr val="accent2">
              <a:hueOff val="-5167784"/>
              <a:satOff val="11764"/>
              <a:lumOff val="-351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D9959-B3E4-D240-9B8C-D57CB8B73EA6}">
      <dsp:nvSpPr>
        <dsp:cNvPr id="0" name=""/>
        <dsp:cNvSpPr/>
      </dsp:nvSpPr>
      <dsp:spPr>
        <a:xfrm>
          <a:off x="0" y="3968574"/>
          <a:ext cx="6571067" cy="6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pl-PL" sz="1000" b="1" kern="1200"/>
            <a:t>Informowanie o zagrożeniach – </a:t>
          </a:r>
          <a:r>
            <a:rPr lang="pl-PL" sz="1000" kern="1200"/>
            <a:t>Jeśli producent stwierdzi, że produkt może być niebezpieczny, musi natychmiast podjąć odpowiednie kroki, w tym poinformować konsumentów oraz organy nadzoru poprzez portal Safety Business Gateway.</a:t>
          </a:r>
          <a:endParaRPr lang="en-US" sz="1000" kern="1200"/>
        </a:p>
      </dsp:txBody>
      <dsp:txXfrm>
        <a:off x="0" y="3968574"/>
        <a:ext cx="6571067" cy="661429"/>
      </dsp:txXfrm>
    </dsp:sp>
    <dsp:sp modelId="{288FB737-FE36-154F-A607-0AF1F02BE138}">
      <dsp:nvSpPr>
        <dsp:cNvPr id="0" name=""/>
        <dsp:cNvSpPr/>
      </dsp:nvSpPr>
      <dsp:spPr>
        <a:xfrm>
          <a:off x="0" y="4630003"/>
          <a:ext cx="6571067" cy="0"/>
        </a:xfrm>
        <a:prstGeom prst="line">
          <a:avLst/>
        </a:prstGeom>
        <a:solidFill>
          <a:schemeClr val="accent2">
            <a:hueOff val="-6029082"/>
            <a:satOff val="13725"/>
            <a:lumOff val="-40981"/>
            <a:alphaOff val="0"/>
          </a:schemeClr>
        </a:solidFill>
        <a:ln w="12700" cap="flat" cmpd="sng" algn="ctr">
          <a:solidFill>
            <a:schemeClr val="accent2">
              <a:hueOff val="-6029082"/>
              <a:satOff val="13725"/>
              <a:lumOff val="-40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C4709-3AD3-284A-A4F1-A157B0C72562}">
      <dsp:nvSpPr>
        <dsp:cNvPr id="0" name=""/>
        <dsp:cNvSpPr/>
      </dsp:nvSpPr>
      <dsp:spPr>
        <a:xfrm>
          <a:off x="0" y="4630003"/>
          <a:ext cx="6571067" cy="66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pl-PL" sz="1000" b="1" kern="1200"/>
            <a:t>Rejestracja skarg i wypadków-</a:t>
          </a:r>
          <a:r>
            <a:rPr lang="pl-PL" sz="1000" kern="1200"/>
            <a:t> Producent musi prowadzić rejestr skarg dotyczących bezpieczeństwa produktów, przypadków wycofań produktów oraz podejmowania działań naprawczych. W rejestrze przechowywać można tylko niezbędne dane osobowe przez okres nieprzekraczających 5 lat.</a:t>
          </a:r>
          <a:endParaRPr lang="en-US" sz="1000" kern="1200"/>
        </a:p>
      </dsp:txBody>
      <dsp:txXfrm>
        <a:off x="0" y="4630003"/>
        <a:ext cx="6571067" cy="6614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C9D1C-B4CD-CA42-8C24-1DBBF333CB77}">
      <dsp:nvSpPr>
        <dsp:cNvPr id="0" name=""/>
        <dsp:cNvSpPr/>
      </dsp:nvSpPr>
      <dsp:spPr>
        <a:xfrm>
          <a:off x="0" y="0"/>
          <a:ext cx="657106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0E3E1-F5B1-A942-89EF-3A472AEF9963}">
      <dsp:nvSpPr>
        <dsp:cNvPr id="0" name=""/>
        <dsp:cNvSpPr/>
      </dsp:nvSpPr>
      <dsp:spPr>
        <a:xfrm>
          <a:off x="0" y="0"/>
          <a:ext cx="1314213" cy="5748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l-PL" sz="1300" b="1" kern="1200" dirty="0"/>
            <a:t>Obowiązki sklepów internetowych:</a:t>
          </a:r>
          <a:endParaRPr lang="en-US" sz="1300" kern="1200" dirty="0"/>
        </a:p>
      </dsp:txBody>
      <dsp:txXfrm>
        <a:off x="0" y="0"/>
        <a:ext cx="1314213" cy="5748210"/>
      </dsp:txXfrm>
    </dsp:sp>
    <dsp:sp modelId="{4D818FF9-8BAB-9446-85E2-F5AE600C8E80}">
      <dsp:nvSpPr>
        <dsp:cNvPr id="0" name=""/>
        <dsp:cNvSpPr/>
      </dsp:nvSpPr>
      <dsp:spPr>
        <a:xfrm>
          <a:off x="1412779" y="33996"/>
          <a:ext cx="5158287" cy="67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l-PL" sz="900" b="1" kern="1200"/>
            <a:t>Podanie danych producenta i osoby odpowiedzialnej w UE – </a:t>
          </a:r>
          <a:r>
            <a:rPr lang="pl-PL" sz="900" kern="1200"/>
            <a:t>sprzedawcy muszą jasno zamieszczać w ofercie online informacje o nazwie, znaku towarowym, adresie pocztowym i elektronicznym producenta. Jeśli producent jest spoza UE, konieczne jest również wskazanie osoby odpowiedzialnej w UE. </a:t>
          </a:r>
          <a:endParaRPr lang="en-US" sz="900" kern="1200"/>
        </a:p>
      </dsp:txBody>
      <dsp:txXfrm>
        <a:off x="1412779" y="33996"/>
        <a:ext cx="5158287" cy="679933"/>
      </dsp:txXfrm>
    </dsp:sp>
    <dsp:sp modelId="{4C13FE5F-AEB8-0347-8EEF-5513D5538A6B}">
      <dsp:nvSpPr>
        <dsp:cNvPr id="0" name=""/>
        <dsp:cNvSpPr/>
      </dsp:nvSpPr>
      <dsp:spPr>
        <a:xfrm>
          <a:off x="1314213" y="713930"/>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6A28F6-D9E5-984E-814F-8BB35CC9E2D7}">
      <dsp:nvSpPr>
        <dsp:cNvPr id="0" name=""/>
        <dsp:cNvSpPr/>
      </dsp:nvSpPr>
      <dsp:spPr>
        <a:xfrm>
          <a:off x="1412779" y="747926"/>
          <a:ext cx="5158287" cy="67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l-PL" sz="900" b="1" kern="1200"/>
            <a:t>Identyfikacja produktu –</a:t>
          </a:r>
          <a:r>
            <a:rPr lang="pl-PL" sz="900" kern="1200"/>
            <a:t> oferta musi zawierać informacje pozwalające zidentyfikować produkt, takie jak jego obraz, rodzaje i inne identyfikatory, niezbędne do jego identyfikacji. </a:t>
          </a:r>
          <a:endParaRPr lang="en-US" sz="900" kern="1200"/>
        </a:p>
      </dsp:txBody>
      <dsp:txXfrm>
        <a:off x="1412779" y="747926"/>
        <a:ext cx="5158287" cy="679933"/>
      </dsp:txXfrm>
    </dsp:sp>
    <dsp:sp modelId="{4C05E6D8-D654-C244-9DBF-4B2BA698CC9D}">
      <dsp:nvSpPr>
        <dsp:cNvPr id="0" name=""/>
        <dsp:cNvSpPr/>
      </dsp:nvSpPr>
      <dsp:spPr>
        <a:xfrm>
          <a:off x="1314213" y="1427860"/>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EB954D-0098-B442-929A-A7EE024A2692}">
      <dsp:nvSpPr>
        <dsp:cNvPr id="0" name=""/>
        <dsp:cNvSpPr/>
      </dsp:nvSpPr>
      <dsp:spPr>
        <a:xfrm>
          <a:off x="1412779" y="1461857"/>
          <a:ext cx="5158287" cy="67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l-PL" sz="900" b="1" kern="1200"/>
            <a:t>Ostrzeżenia i informacje o bezpieczeństwie –</a:t>
          </a:r>
          <a:r>
            <a:rPr lang="pl-PL" sz="900" kern="1200"/>
            <a:t> sprzedawcy powinni zapewnić dostępność wszystkich ostrzeżeń lub informacji dotyczących bezpieczeństwa, w języku zrozumiałym dla konsumentów. Te informacje powinny być widoczne w ofercie online.</a:t>
          </a:r>
          <a:endParaRPr lang="en-US" sz="900" kern="1200"/>
        </a:p>
      </dsp:txBody>
      <dsp:txXfrm>
        <a:off x="1412779" y="1461857"/>
        <a:ext cx="5158287" cy="679933"/>
      </dsp:txXfrm>
    </dsp:sp>
    <dsp:sp modelId="{0B90B68B-954C-9E41-BFD5-F5F3B7EC5BF9}">
      <dsp:nvSpPr>
        <dsp:cNvPr id="0" name=""/>
        <dsp:cNvSpPr/>
      </dsp:nvSpPr>
      <dsp:spPr>
        <a:xfrm>
          <a:off x="1314213" y="2141790"/>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2BCAF2-4312-9847-A4DB-2B84D652C56F}">
      <dsp:nvSpPr>
        <dsp:cNvPr id="0" name=""/>
        <dsp:cNvSpPr/>
      </dsp:nvSpPr>
      <dsp:spPr>
        <a:xfrm>
          <a:off x="1412779" y="2175787"/>
          <a:ext cx="5158287" cy="67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l-PL" sz="900" b="1" kern="1200"/>
            <a:t>Weryfikacja zgodności z wymogami bezpieczeństwa </a:t>
          </a:r>
          <a:r>
            <a:rPr lang="pl-PL" sz="900" kern="1200"/>
            <a:t>– sprzedawcy są odpowiedzialni za upewnienie się, że oferowane produkty spełniają wymogi bezpieczeństwa określone w rozporządzeniu, oraz za odmowę sprzedaży produktów, które tych wymogów nie spełniają. </a:t>
          </a:r>
          <a:endParaRPr lang="en-US" sz="900" kern="1200"/>
        </a:p>
      </dsp:txBody>
      <dsp:txXfrm>
        <a:off x="1412779" y="2175787"/>
        <a:ext cx="5158287" cy="679933"/>
      </dsp:txXfrm>
    </dsp:sp>
    <dsp:sp modelId="{B3DB3401-15DB-3F44-9F69-1A4FF02A496A}">
      <dsp:nvSpPr>
        <dsp:cNvPr id="0" name=""/>
        <dsp:cNvSpPr/>
      </dsp:nvSpPr>
      <dsp:spPr>
        <a:xfrm>
          <a:off x="1314213" y="2855720"/>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4E354-D028-C94A-9916-7895268A0E16}">
      <dsp:nvSpPr>
        <dsp:cNvPr id="0" name=""/>
        <dsp:cNvSpPr/>
      </dsp:nvSpPr>
      <dsp:spPr>
        <a:xfrm>
          <a:off x="1412779" y="2889717"/>
          <a:ext cx="5158287" cy="67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l-PL" sz="900" b="1" kern="1200"/>
            <a:t>Raportowanie potencjalnych zagrożeń </a:t>
          </a:r>
          <a:r>
            <a:rPr lang="pl-PL" sz="900" kern="1200"/>
            <a:t>– w przypadku wykrycia zagrożeń związanych z produktem, sprzedawcy powinni informować o tym producentów, importerów oraz odpowiednie organy nadzoru rynku, korzystając z portalu Safety Business Gateway. Sprzedawcy są również zobowiązani do współpracy w zakresie działań naprawczych. </a:t>
          </a:r>
          <a:endParaRPr lang="en-US" sz="900" kern="1200"/>
        </a:p>
      </dsp:txBody>
      <dsp:txXfrm>
        <a:off x="1412779" y="2889717"/>
        <a:ext cx="5158287" cy="679933"/>
      </dsp:txXfrm>
    </dsp:sp>
    <dsp:sp modelId="{D1FFDAF6-933B-3F4C-B0E5-F82D7BDCEB3B}">
      <dsp:nvSpPr>
        <dsp:cNvPr id="0" name=""/>
        <dsp:cNvSpPr/>
      </dsp:nvSpPr>
      <dsp:spPr>
        <a:xfrm>
          <a:off x="1314213" y="3569651"/>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E904B4-B25C-1C4E-896E-265DEEC6BA9D}">
      <dsp:nvSpPr>
        <dsp:cNvPr id="0" name=""/>
        <dsp:cNvSpPr/>
      </dsp:nvSpPr>
      <dsp:spPr>
        <a:xfrm>
          <a:off x="1412779" y="3603647"/>
          <a:ext cx="5158287" cy="67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l-PL" sz="900" b="1" kern="1200"/>
            <a:t>Zarządzanie reklamacjami i dokumentacją </a:t>
          </a:r>
          <a:r>
            <a:rPr lang="pl-PL" sz="900" kern="1200"/>
            <a:t>– Sprzedawcy muszą zapewnić dostępność odpowiedniej dokumentacji technicznej produktów oraz prowadzić wewnętrzny rejestr reklamacji dotyczących bezpieczeństwa produktów. </a:t>
          </a:r>
          <a:endParaRPr lang="en-US" sz="900" kern="1200"/>
        </a:p>
      </dsp:txBody>
      <dsp:txXfrm>
        <a:off x="1412779" y="3603647"/>
        <a:ext cx="5158287" cy="679933"/>
      </dsp:txXfrm>
    </dsp:sp>
    <dsp:sp modelId="{56E6E41B-546A-904A-ABBC-13C6A8AFFA2F}">
      <dsp:nvSpPr>
        <dsp:cNvPr id="0" name=""/>
        <dsp:cNvSpPr/>
      </dsp:nvSpPr>
      <dsp:spPr>
        <a:xfrm>
          <a:off x="1314213" y="4283581"/>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FC1B93-0526-DF45-8F2A-37C734BD79D4}">
      <dsp:nvSpPr>
        <dsp:cNvPr id="0" name=""/>
        <dsp:cNvSpPr/>
      </dsp:nvSpPr>
      <dsp:spPr>
        <a:xfrm>
          <a:off x="1412779" y="4317577"/>
          <a:ext cx="5158287" cy="67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l-PL" sz="900" b="1" kern="1200"/>
            <a:t>Dostosowanie interfejsu sklepu internetowego </a:t>
          </a:r>
          <a:r>
            <a:rPr lang="pl-PL" sz="900" kern="1200"/>
            <a:t>– interfejs powinien być zaprojektowany tak, aby prezentować wszystkie wymagane informacje o produkcie w przejrzysty sposób. Wszelkie informacje muszą być łatwo dostępne i zrozumiałem dla konsumentów. </a:t>
          </a:r>
          <a:endParaRPr lang="en-US" sz="900" kern="1200"/>
        </a:p>
      </dsp:txBody>
      <dsp:txXfrm>
        <a:off x="1412779" y="4317577"/>
        <a:ext cx="5158287" cy="679933"/>
      </dsp:txXfrm>
    </dsp:sp>
    <dsp:sp modelId="{D7EA1807-3704-4844-8FE7-FBCC073C4C36}">
      <dsp:nvSpPr>
        <dsp:cNvPr id="0" name=""/>
        <dsp:cNvSpPr/>
      </dsp:nvSpPr>
      <dsp:spPr>
        <a:xfrm>
          <a:off x="1314213" y="4997511"/>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6A1B8B-6CB3-054A-A28B-70C961A4B804}">
      <dsp:nvSpPr>
        <dsp:cNvPr id="0" name=""/>
        <dsp:cNvSpPr/>
      </dsp:nvSpPr>
      <dsp:spPr>
        <a:xfrm>
          <a:off x="1412779" y="5031508"/>
          <a:ext cx="5158287" cy="67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l-PL" sz="900" b="1" kern="1200"/>
            <a:t>Działanie naprawcze </a:t>
          </a:r>
          <a:r>
            <a:rPr lang="pl-PL" sz="900" kern="1200"/>
            <a:t>– w razie stwierdzenia, że produkt może być niebezpieczny, sprzedawcy mają obowiązek podjęcia odpowiednich działań, takich jak wycofanie z obrotu czy odzyskanie od konsumentów.</a:t>
          </a:r>
          <a:endParaRPr lang="en-US" sz="900" kern="1200"/>
        </a:p>
      </dsp:txBody>
      <dsp:txXfrm>
        <a:off x="1412779" y="5031508"/>
        <a:ext cx="5158287" cy="679933"/>
      </dsp:txXfrm>
    </dsp:sp>
    <dsp:sp modelId="{D64487A7-CED4-A046-89B1-4DC80FA08A7D}">
      <dsp:nvSpPr>
        <dsp:cNvPr id="0" name=""/>
        <dsp:cNvSpPr/>
      </dsp:nvSpPr>
      <dsp:spPr>
        <a:xfrm>
          <a:off x="1314213" y="5711441"/>
          <a:ext cx="52568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4BE0-2002-7A45-99FE-369F2B2F1E95}">
      <dsp:nvSpPr>
        <dsp:cNvPr id="0" name=""/>
        <dsp:cNvSpPr/>
      </dsp:nvSpPr>
      <dsp:spPr>
        <a:xfrm>
          <a:off x="0" y="0"/>
          <a:ext cx="638833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F19B6-9D4F-054B-8B25-967E4F04A27B}">
      <dsp:nvSpPr>
        <dsp:cNvPr id="0" name=""/>
        <dsp:cNvSpPr/>
      </dsp:nvSpPr>
      <dsp:spPr>
        <a:xfrm>
          <a:off x="0" y="0"/>
          <a:ext cx="1277666" cy="5191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a:t>Obowiązki platform do e-handlu: </a:t>
          </a:r>
          <a:endParaRPr lang="en-US" sz="1800" kern="1200"/>
        </a:p>
      </dsp:txBody>
      <dsp:txXfrm>
        <a:off x="0" y="0"/>
        <a:ext cx="1277666" cy="5191408"/>
      </dsp:txXfrm>
    </dsp:sp>
    <dsp:sp modelId="{4F6C8F93-F4BB-4241-BB93-6004E2E168D7}">
      <dsp:nvSpPr>
        <dsp:cNvPr id="0" name=""/>
        <dsp:cNvSpPr/>
      </dsp:nvSpPr>
      <dsp:spPr>
        <a:xfrm>
          <a:off x="1373491" y="81115"/>
          <a:ext cx="5014839" cy="1622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l-PL" sz="1500" b="1" kern="1200"/>
            <a:t>Wyznaczenie punktów kontaktowych – </a:t>
          </a:r>
          <a:r>
            <a:rPr lang="pl-PL" sz="1500" kern="1200"/>
            <a:t>Dostawcy internetowych platform handlowych muszą wyznaczyć punkt kontaktowy do komunikacji z organami nadzoru rynku oraz zarejestrować go w portalu Safety Gate. Niezbędne jest również utworzenie punktu kontaktowego dla konsumentów.</a:t>
          </a:r>
          <a:endParaRPr lang="en-US" sz="1500" kern="1200"/>
        </a:p>
      </dsp:txBody>
      <dsp:txXfrm>
        <a:off x="1373491" y="81115"/>
        <a:ext cx="5014839" cy="1622314"/>
      </dsp:txXfrm>
    </dsp:sp>
    <dsp:sp modelId="{DC3B54D0-3BA5-1B42-958C-C80CD98BD5FC}">
      <dsp:nvSpPr>
        <dsp:cNvPr id="0" name=""/>
        <dsp:cNvSpPr/>
      </dsp:nvSpPr>
      <dsp:spPr>
        <a:xfrm>
          <a:off x="1277666" y="1703430"/>
          <a:ext cx="511066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EEEFC6-ECD1-7042-B7C6-A251E28DB232}">
      <dsp:nvSpPr>
        <dsp:cNvPr id="0" name=""/>
        <dsp:cNvSpPr/>
      </dsp:nvSpPr>
      <dsp:spPr>
        <a:xfrm>
          <a:off x="1373491" y="1784546"/>
          <a:ext cx="5014839" cy="1622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l-PL" sz="1500" b="1" kern="1200"/>
            <a:t>Wewnętrzne procedury dotyczące bezpieczeństwa –</a:t>
          </a:r>
          <a:r>
            <a:rPr lang="pl-PL" sz="1500" kern="1200"/>
            <a:t> Marketplace musi wprowadzić wewnętrzne procedury umożlwiające sprzedawcom dostarczenie informacji o producencie i zgodności produktów z GPSR. Dostawcy platform są zobowiązani do niezwłocznego stosowania tych procedur. </a:t>
          </a:r>
          <a:endParaRPr lang="en-US" sz="1500" kern="1200"/>
        </a:p>
      </dsp:txBody>
      <dsp:txXfrm>
        <a:off x="1373491" y="1784546"/>
        <a:ext cx="5014839" cy="1622314"/>
      </dsp:txXfrm>
    </dsp:sp>
    <dsp:sp modelId="{C552D781-4458-9742-B807-4D712319D183}">
      <dsp:nvSpPr>
        <dsp:cNvPr id="0" name=""/>
        <dsp:cNvSpPr/>
      </dsp:nvSpPr>
      <dsp:spPr>
        <a:xfrm>
          <a:off x="1277666" y="3406861"/>
          <a:ext cx="511066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2F3745-27D2-5540-9C33-9024062CC9E2}">
      <dsp:nvSpPr>
        <dsp:cNvPr id="0" name=""/>
        <dsp:cNvSpPr/>
      </dsp:nvSpPr>
      <dsp:spPr>
        <a:xfrm>
          <a:off x="1373491" y="3487977"/>
          <a:ext cx="5014839" cy="1622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l-PL" sz="1500" b="1" kern="1200"/>
            <a:t>Usuwanie niebezpiecznych produktów –</a:t>
          </a:r>
          <a:r>
            <a:rPr lang="pl-PL" sz="1500" kern="1200"/>
            <a:t> na polecenie organów nadzoru, dostawcy platform mają obowiązek usunięcia ofert produktów niebezpiecznych lub uniemożliwienia dostępu do nich w ciągu dwóch dni.</a:t>
          </a:r>
          <a:endParaRPr lang="en-US" sz="1500" kern="1200"/>
        </a:p>
      </dsp:txBody>
      <dsp:txXfrm>
        <a:off x="1373491" y="3487977"/>
        <a:ext cx="5014839" cy="1622314"/>
      </dsp:txXfrm>
    </dsp:sp>
    <dsp:sp modelId="{8E40A3EA-44E3-404A-8E28-07063A2B5464}">
      <dsp:nvSpPr>
        <dsp:cNvPr id="0" name=""/>
        <dsp:cNvSpPr/>
      </dsp:nvSpPr>
      <dsp:spPr>
        <a:xfrm>
          <a:off x="1277666" y="5110292"/>
          <a:ext cx="511066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F6F31-AF41-420B-BEC7-6AACD3C3DEF2}">
      <dsp:nvSpPr>
        <dsp:cNvPr id="0" name=""/>
        <dsp:cNvSpPr/>
      </dsp:nvSpPr>
      <dsp:spPr>
        <a:xfrm>
          <a:off x="0" y="633"/>
          <a:ext cx="6388331" cy="14828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D3A05-5037-46F5-B313-006BF3DAFE32}">
      <dsp:nvSpPr>
        <dsp:cNvPr id="0" name=""/>
        <dsp:cNvSpPr/>
      </dsp:nvSpPr>
      <dsp:spPr>
        <a:xfrm>
          <a:off x="448576" y="334285"/>
          <a:ext cx="815593" cy="815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9FF199-B571-4D23-94D6-A5A3A1BD352A}">
      <dsp:nvSpPr>
        <dsp:cNvPr id="0" name=""/>
        <dsp:cNvSpPr/>
      </dsp:nvSpPr>
      <dsp:spPr>
        <a:xfrm>
          <a:off x="1712746" y="633"/>
          <a:ext cx="4675584" cy="1482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40" tIns="156940" rIns="156940" bIns="156940" numCol="1" spcCol="1270" anchor="ctr" anchorCtr="0">
          <a:noAutofit/>
        </a:bodyPr>
        <a:lstStyle/>
        <a:p>
          <a:pPr marL="0" lvl="0" indent="0" algn="l" defTabSz="889000">
            <a:lnSpc>
              <a:spcPct val="90000"/>
            </a:lnSpc>
            <a:spcBef>
              <a:spcPct val="0"/>
            </a:spcBef>
            <a:spcAft>
              <a:spcPct val="35000"/>
            </a:spcAft>
            <a:buNone/>
          </a:pPr>
          <a:r>
            <a:rPr lang="pl-PL" sz="2000" kern="1200"/>
            <a:t>Możliwość prowadzenia kontroli zdalnych dla produktów oferowanych do sprzedaży na odległość. </a:t>
          </a:r>
          <a:endParaRPr lang="en-US" sz="2000" kern="1200"/>
        </a:p>
      </dsp:txBody>
      <dsp:txXfrm>
        <a:off x="1712746" y="633"/>
        <a:ext cx="4675584" cy="1482897"/>
      </dsp:txXfrm>
    </dsp:sp>
    <dsp:sp modelId="{B89AB270-AD64-489D-A8CF-4A65014339D5}">
      <dsp:nvSpPr>
        <dsp:cNvPr id="0" name=""/>
        <dsp:cNvSpPr/>
      </dsp:nvSpPr>
      <dsp:spPr>
        <a:xfrm>
          <a:off x="0" y="1854255"/>
          <a:ext cx="6388331" cy="14828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7055A-613A-4DDA-8528-221A1ECC5CF2}">
      <dsp:nvSpPr>
        <dsp:cNvPr id="0" name=""/>
        <dsp:cNvSpPr/>
      </dsp:nvSpPr>
      <dsp:spPr>
        <a:xfrm>
          <a:off x="448576" y="2187907"/>
          <a:ext cx="815593" cy="815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B23326-8C1C-4F77-8497-DF23A7231F76}">
      <dsp:nvSpPr>
        <dsp:cNvPr id="0" name=""/>
        <dsp:cNvSpPr/>
      </dsp:nvSpPr>
      <dsp:spPr>
        <a:xfrm>
          <a:off x="1712746" y="1854255"/>
          <a:ext cx="4675584" cy="1482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40" tIns="156940" rIns="156940" bIns="156940" numCol="1" spcCol="1270" anchor="ctr" anchorCtr="0">
          <a:noAutofit/>
        </a:bodyPr>
        <a:lstStyle/>
        <a:p>
          <a:pPr marL="0" lvl="0" indent="0" algn="l" defTabSz="889000">
            <a:lnSpc>
              <a:spcPct val="90000"/>
            </a:lnSpc>
            <a:spcBef>
              <a:spcPct val="0"/>
            </a:spcBef>
            <a:spcAft>
              <a:spcPct val="35000"/>
            </a:spcAft>
            <a:buNone/>
          </a:pPr>
          <a:r>
            <a:rPr lang="pl-PL" sz="2000" kern="1200"/>
            <a:t>Uprawnienia do dokonywania tzw. „zakupów kontrolnych” bez ujawnienia tożsamości organu kontrolującego.</a:t>
          </a:r>
          <a:endParaRPr lang="en-US" sz="2000" kern="1200"/>
        </a:p>
      </dsp:txBody>
      <dsp:txXfrm>
        <a:off x="1712746" y="1854255"/>
        <a:ext cx="4675584" cy="1482897"/>
      </dsp:txXfrm>
    </dsp:sp>
    <dsp:sp modelId="{4733DC91-8A8E-4AD2-B12C-5CE1B949B23E}">
      <dsp:nvSpPr>
        <dsp:cNvPr id="0" name=""/>
        <dsp:cNvSpPr/>
      </dsp:nvSpPr>
      <dsp:spPr>
        <a:xfrm>
          <a:off x="0" y="3707876"/>
          <a:ext cx="6388331" cy="14828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0CFE91-1B7A-4341-A0B5-7FB189C124A8}">
      <dsp:nvSpPr>
        <dsp:cNvPr id="0" name=""/>
        <dsp:cNvSpPr/>
      </dsp:nvSpPr>
      <dsp:spPr>
        <a:xfrm>
          <a:off x="448576" y="4041528"/>
          <a:ext cx="815593" cy="815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282B7F-B64B-4F59-A640-287EAB730B06}">
      <dsp:nvSpPr>
        <dsp:cNvPr id="0" name=""/>
        <dsp:cNvSpPr/>
      </dsp:nvSpPr>
      <dsp:spPr>
        <a:xfrm>
          <a:off x="1712746" y="3707876"/>
          <a:ext cx="4675584" cy="1482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40" tIns="156940" rIns="156940" bIns="156940" numCol="1" spcCol="1270" anchor="ctr" anchorCtr="0">
          <a:noAutofit/>
        </a:bodyPr>
        <a:lstStyle/>
        <a:p>
          <a:pPr marL="0" lvl="0" indent="0" algn="l" defTabSz="889000">
            <a:lnSpc>
              <a:spcPct val="90000"/>
            </a:lnSpc>
            <a:spcBef>
              <a:spcPct val="0"/>
            </a:spcBef>
            <a:spcAft>
              <a:spcPct val="35000"/>
            </a:spcAft>
            <a:buNone/>
          </a:pPr>
          <a:r>
            <a:rPr lang="pl-PL" sz="2000" kern="1200"/>
            <a:t>Rozszerzenie kompetencji organów nadzoru rynku w zakresie prowadzenia kontroli bezpieczeństwa produktów. </a:t>
          </a:r>
          <a:endParaRPr lang="en-US" sz="2000" kern="1200"/>
        </a:p>
      </dsp:txBody>
      <dsp:txXfrm>
        <a:off x="1712746" y="3707876"/>
        <a:ext cx="4675584" cy="14828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F848A-5AED-2D43-A0A7-ED68E746AC42}">
      <dsp:nvSpPr>
        <dsp:cNvPr id="0" name=""/>
        <dsp:cNvSpPr/>
      </dsp:nvSpPr>
      <dsp:spPr>
        <a:xfrm>
          <a:off x="1180" y="172076"/>
          <a:ext cx="4142166" cy="26302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FAF6D9-872E-DC40-8CE2-78307025E4F2}">
      <dsp:nvSpPr>
        <dsp:cNvPr id="0" name=""/>
        <dsp:cNvSpPr/>
      </dsp:nvSpPr>
      <dsp:spPr>
        <a:xfrm>
          <a:off x="461420" y="609305"/>
          <a:ext cx="4142166" cy="26302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Możliwość prowadzenia postępowań nakazowych wobec dostawców usług społeczeństwa informacyjnego i dostawców internetowych platform handlowych.</a:t>
          </a:r>
          <a:endParaRPr lang="en-US" sz="2300" kern="1200"/>
        </a:p>
      </dsp:txBody>
      <dsp:txXfrm>
        <a:off x="538458" y="686343"/>
        <a:ext cx="3988090" cy="2476199"/>
      </dsp:txXfrm>
    </dsp:sp>
    <dsp:sp modelId="{14E5CBCD-7CC1-4B4E-B5DC-D77047C0A851}">
      <dsp:nvSpPr>
        <dsp:cNvPr id="0" name=""/>
        <dsp:cNvSpPr/>
      </dsp:nvSpPr>
      <dsp:spPr>
        <a:xfrm>
          <a:off x="5063827" y="172076"/>
          <a:ext cx="4142166" cy="26302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EDCE4-89C1-4148-B298-0CEFEDDD78D1}">
      <dsp:nvSpPr>
        <dsp:cNvPr id="0" name=""/>
        <dsp:cNvSpPr/>
      </dsp:nvSpPr>
      <dsp:spPr>
        <a:xfrm>
          <a:off x="5524068" y="609305"/>
          <a:ext cx="4142166" cy="26302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Uprawnienie do nakazania ograniczenia podmiotowi gospodarczemu dostępu do interfejsu online lub usunięcia z interfejsu określonych treści dotyczących produktu.</a:t>
          </a:r>
          <a:endParaRPr lang="en-US" sz="2300" kern="1200"/>
        </a:p>
      </dsp:txBody>
      <dsp:txXfrm>
        <a:off x="5601106" y="686343"/>
        <a:ext cx="3988090" cy="24761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A8B51-CDD3-2F46-8F59-DEEF13625A19}" type="datetimeFigureOut">
              <a:rPr lang="pl-PL" smtClean="0"/>
              <a:t>06.02.2025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6DA92-AA05-104B-A538-1F09B00F4E22}" type="slidenum">
              <a:rPr lang="pl-PL" smtClean="0"/>
              <a:t>‹#›</a:t>
            </a:fld>
            <a:endParaRPr lang="pl-PL"/>
          </a:p>
        </p:txBody>
      </p:sp>
    </p:spTree>
    <p:extLst>
      <p:ext uri="{BB962C8B-B14F-4D97-AF65-F5344CB8AC3E}">
        <p14:creationId xmlns:p14="http://schemas.microsoft.com/office/powerpoint/2010/main" val="332713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6B16DA92-AA05-104B-A538-1F09B00F4E22}" type="slidenum">
              <a:rPr lang="pl-PL" smtClean="0"/>
              <a:t>1</a:t>
            </a:fld>
            <a:endParaRPr lang="pl-PL"/>
          </a:p>
        </p:txBody>
      </p:sp>
    </p:spTree>
    <p:extLst>
      <p:ext uri="{BB962C8B-B14F-4D97-AF65-F5344CB8AC3E}">
        <p14:creationId xmlns:p14="http://schemas.microsoft.com/office/powerpoint/2010/main" val="104709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6B16DA92-AA05-104B-A538-1F09B00F4E22}" type="slidenum">
              <a:rPr lang="pl-PL" smtClean="0"/>
              <a:t>2</a:t>
            </a:fld>
            <a:endParaRPr lang="pl-PL"/>
          </a:p>
        </p:txBody>
      </p:sp>
    </p:spTree>
    <p:extLst>
      <p:ext uri="{BB962C8B-B14F-4D97-AF65-F5344CB8AC3E}">
        <p14:creationId xmlns:p14="http://schemas.microsoft.com/office/powerpoint/2010/main" val="224390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B16DA92-AA05-104B-A538-1F09B00F4E22}" type="slidenum">
              <a:rPr lang="pl-PL" smtClean="0"/>
              <a:t>3</a:t>
            </a:fld>
            <a:endParaRPr lang="pl-PL"/>
          </a:p>
        </p:txBody>
      </p:sp>
    </p:spTree>
    <p:extLst>
      <p:ext uri="{BB962C8B-B14F-4D97-AF65-F5344CB8AC3E}">
        <p14:creationId xmlns:p14="http://schemas.microsoft.com/office/powerpoint/2010/main" val="133630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6B16DA92-AA05-104B-A538-1F09B00F4E22}" type="slidenum">
              <a:rPr lang="pl-PL" smtClean="0"/>
              <a:t>4</a:t>
            </a:fld>
            <a:endParaRPr lang="pl-PL"/>
          </a:p>
        </p:txBody>
      </p:sp>
    </p:spTree>
    <p:extLst>
      <p:ext uri="{BB962C8B-B14F-4D97-AF65-F5344CB8AC3E}">
        <p14:creationId xmlns:p14="http://schemas.microsoft.com/office/powerpoint/2010/main" val="2520912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6B16DA92-AA05-104B-A538-1F09B00F4E22}" type="slidenum">
              <a:rPr lang="pl-PL" smtClean="0"/>
              <a:t>5</a:t>
            </a:fld>
            <a:endParaRPr lang="pl-PL"/>
          </a:p>
        </p:txBody>
      </p:sp>
    </p:spTree>
    <p:extLst>
      <p:ext uri="{BB962C8B-B14F-4D97-AF65-F5344CB8AC3E}">
        <p14:creationId xmlns:p14="http://schemas.microsoft.com/office/powerpoint/2010/main" val="242068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6B16DA92-AA05-104B-A538-1F09B00F4E22}" type="slidenum">
              <a:rPr lang="pl-PL" smtClean="0"/>
              <a:t>6</a:t>
            </a:fld>
            <a:endParaRPr lang="pl-PL"/>
          </a:p>
        </p:txBody>
      </p:sp>
    </p:spTree>
    <p:extLst>
      <p:ext uri="{BB962C8B-B14F-4D97-AF65-F5344CB8AC3E}">
        <p14:creationId xmlns:p14="http://schemas.microsoft.com/office/powerpoint/2010/main" val="333781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4406-9FC5-ACFE-893D-D4EADEB1A89D}"/>
              </a:ext>
            </a:extLst>
          </p:cNvPr>
          <p:cNvSpPr>
            <a:spLocks noGrp="1"/>
          </p:cNvSpPr>
          <p:nvPr>
            <p:ph type="ctrTitle"/>
          </p:nvPr>
        </p:nvSpPr>
        <p:spPr>
          <a:xfrm>
            <a:off x="308388" y="745440"/>
            <a:ext cx="8132227" cy="3559859"/>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C0AF19C-C14B-F137-2DE9-1992459045F5}"/>
              </a:ext>
            </a:extLst>
          </p:cNvPr>
          <p:cNvSpPr>
            <a:spLocks noGrp="1"/>
          </p:cNvSpPr>
          <p:nvPr>
            <p:ph type="subTitle" idx="1"/>
          </p:nvPr>
        </p:nvSpPr>
        <p:spPr>
          <a:xfrm>
            <a:off x="317308" y="4669316"/>
            <a:ext cx="8132227" cy="135048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C6A999-B8D4-1774-9F1B-9F9FE1B3BFA6}"/>
              </a:ext>
            </a:extLst>
          </p:cNvPr>
          <p:cNvSpPr>
            <a:spLocks noGrp="1"/>
          </p:cNvSpPr>
          <p:nvPr>
            <p:ph type="dt" sz="half" idx="10"/>
          </p:nvPr>
        </p:nvSpPr>
        <p:spPr/>
        <p:txBody>
          <a:bodyPr/>
          <a:lstStyle/>
          <a:p>
            <a:fld id="{F2EE3B7B-C7B5-42CF-90CF-67B3D21B2314}" type="datetime1">
              <a:rPr lang="en-US" smtClean="0"/>
              <a:t>2/6/2025</a:t>
            </a:fld>
            <a:endParaRPr lang="en-US"/>
          </a:p>
        </p:txBody>
      </p:sp>
      <p:sp>
        <p:nvSpPr>
          <p:cNvPr id="5" name="Footer Placeholder 4">
            <a:extLst>
              <a:ext uri="{FF2B5EF4-FFF2-40B4-BE49-F238E27FC236}">
                <a16:creationId xmlns:a16="http://schemas.microsoft.com/office/drawing/2014/main" id="{61165D5D-2AE2-6F91-D1EB-6DD8FC3CE64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F0029E4-3A4E-970A-17A8-1E17D37D1F2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43825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DEBC-9F49-FA9D-D13C-DB380A6281E2}"/>
              </a:ext>
            </a:extLst>
          </p:cNvPr>
          <p:cNvSpPr>
            <a:spLocks noGrp="1"/>
          </p:cNvSpPr>
          <p:nvPr>
            <p:ph type="title"/>
          </p:nvPr>
        </p:nvSpPr>
        <p:spPr>
          <a:xfrm>
            <a:off x="308387" y="757451"/>
            <a:ext cx="10875953" cy="1214650"/>
          </a:xfrm>
        </p:spPr>
        <p:txBody>
          <a:bodyPr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00CB13-23E6-D711-450C-A85A0CB99576}"/>
              </a:ext>
            </a:extLst>
          </p:cNvPr>
          <p:cNvSpPr>
            <a:spLocks noGrp="1"/>
          </p:cNvSpPr>
          <p:nvPr>
            <p:ph type="body" orient="vert" idx="1"/>
          </p:nvPr>
        </p:nvSpPr>
        <p:spPr>
          <a:xfrm>
            <a:off x="335467" y="1972101"/>
            <a:ext cx="10848873" cy="4047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89BB7B-5C14-76DB-FEA8-3DBC09A96516}"/>
              </a:ext>
            </a:extLst>
          </p:cNvPr>
          <p:cNvSpPr>
            <a:spLocks noGrp="1"/>
          </p:cNvSpPr>
          <p:nvPr>
            <p:ph type="dt" sz="half" idx="10"/>
          </p:nvPr>
        </p:nvSpPr>
        <p:spPr/>
        <p:txBody>
          <a:bodyPr/>
          <a:lstStyle/>
          <a:p>
            <a:fld id="{6BAD9902-F134-45BD-ABD2-80C28059B090}" type="datetime1">
              <a:rPr lang="en-US" smtClean="0"/>
              <a:t>2/6/2025</a:t>
            </a:fld>
            <a:endParaRPr lang="en-US"/>
          </a:p>
        </p:txBody>
      </p:sp>
      <p:sp>
        <p:nvSpPr>
          <p:cNvPr id="5" name="Footer Placeholder 4">
            <a:extLst>
              <a:ext uri="{FF2B5EF4-FFF2-40B4-BE49-F238E27FC236}">
                <a16:creationId xmlns:a16="http://schemas.microsoft.com/office/drawing/2014/main" id="{48BC13CC-29B3-9FDC-C746-D5D65CC2A5D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AB52A12-895F-E9BE-5289-4E0411BD3F4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1076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7614-2270-537D-8B09-6CB65016AD8F}"/>
              </a:ext>
            </a:extLst>
          </p:cNvPr>
          <p:cNvSpPr>
            <a:spLocks noGrp="1"/>
          </p:cNvSpPr>
          <p:nvPr>
            <p:ph type="title" orient="vert"/>
          </p:nvPr>
        </p:nvSpPr>
        <p:spPr>
          <a:xfrm>
            <a:off x="9359496" y="755981"/>
            <a:ext cx="2277552" cy="533836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0BC98B5-885C-CBB1-A858-76F65F7D28BD}"/>
              </a:ext>
            </a:extLst>
          </p:cNvPr>
          <p:cNvSpPr>
            <a:spLocks noGrp="1"/>
          </p:cNvSpPr>
          <p:nvPr>
            <p:ph type="body" orient="vert" idx="1"/>
          </p:nvPr>
        </p:nvSpPr>
        <p:spPr>
          <a:xfrm>
            <a:off x="838199" y="755981"/>
            <a:ext cx="8230086" cy="5338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CE5DAFE-6A83-FB7D-72DF-232EFE20424E}"/>
              </a:ext>
            </a:extLst>
          </p:cNvPr>
          <p:cNvSpPr>
            <a:spLocks noGrp="1"/>
          </p:cNvSpPr>
          <p:nvPr>
            <p:ph type="dt" sz="half" idx="10"/>
          </p:nvPr>
        </p:nvSpPr>
        <p:spPr/>
        <p:txBody>
          <a:bodyPr/>
          <a:lstStyle/>
          <a:p>
            <a:fld id="{C2B04DB0-379A-41B7-9B29-7F42F0D571D5}" type="datetime1">
              <a:rPr lang="en-US" smtClean="0"/>
              <a:t>2/6/2025</a:t>
            </a:fld>
            <a:endParaRPr lang="en-US"/>
          </a:p>
        </p:txBody>
      </p:sp>
      <p:sp>
        <p:nvSpPr>
          <p:cNvPr id="5" name="Footer Placeholder 4">
            <a:extLst>
              <a:ext uri="{FF2B5EF4-FFF2-40B4-BE49-F238E27FC236}">
                <a16:creationId xmlns:a16="http://schemas.microsoft.com/office/drawing/2014/main" id="{43B41CCF-A3CD-506E-3AAE-CAEFA8C1BB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20DD9D-25C2-0EDF-A6F4-71946D57B3CD}"/>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086638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333B80D-9871-4BF5-834D-202815137F6F}"/>
              </a:ext>
            </a:extLst>
          </p:cNvPr>
          <p:cNvSpPr/>
          <p:nvPr userDrawn="1"/>
        </p:nvSpPr>
        <p:spPr>
          <a:xfrm>
            <a:off x="550862" y="-1"/>
            <a:ext cx="3373437" cy="4152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Picture Placeholder 26">
            <a:extLst>
              <a:ext uri="{FF2B5EF4-FFF2-40B4-BE49-F238E27FC236}">
                <a16:creationId xmlns:a16="http://schemas.microsoft.com/office/drawing/2014/main" id="{8A12A248-A253-479D-9025-EA656915B2E2}"/>
              </a:ext>
            </a:extLst>
          </p:cNvPr>
          <p:cNvSpPr>
            <a:spLocks noGrp="1"/>
          </p:cNvSpPr>
          <p:nvPr>
            <p:ph type="pic" sz="quarter" idx="13"/>
          </p:nvPr>
        </p:nvSpPr>
        <p:spPr>
          <a:xfrm>
            <a:off x="677877" y="125393"/>
            <a:ext cx="3373436" cy="4152900"/>
          </a:xfrm>
          <a:prstGeom prst="rect">
            <a:avLst/>
          </a:prstGeom>
          <a:solidFill>
            <a:schemeClr val="accent1">
              <a:lumMod val="20000"/>
              <a:lumOff val="80000"/>
            </a:schemeClr>
          </a:solidFill>
        </p:spPr>
        <p:txBody>
          <a:bodyPr anchor="ctr"/>
          <a:lstStyle>
            <a:lvl1pPr algn="ctr">
              <a:defRPr sz="1400"/>
            </a:lvl1pPr>
          </a:lstStyle>
          <a:p>
            <a:endParaRPr lang="en-ID" dirty="0"/>
          </a:p>
        </p:txBody>
      </p:sp>
      <p:sp>
        <p:nvSpPr>
          <p:cNvPr id="2" name="Title 1">
            <a:extLst>
              <a:ext uri="{FF2B5EF4-FFF2-40B4-BE49-F238E27FC236}">
                <a16:creationId xmlns:a16="http://schemas.microsoft.com/office/drawing/2014/main" id="{4C1024B0-0921-4653-B244-DD1C4D7EC14D}"/>
              </a:ext>
            </a:extLst>
          </p:cNvPr>
          <p:cNvSpPr>
            <a:spLocks noGrp="1"/>
          </p:cNvSpPr>
          <p:nvPr>
            <p:ph type="ctrTitle"/>
          </p:nvPr>
        </p:nvSpPr>
        <p:spPr>
          <a:xfrm>
            <a:off x="4545367" y="549275"/>
            <a:ext cx="6570308" cy="3729017"/>
          </a:xfrm>
          <a:prstGeom prst="rect">
            <a:avLst/>
          </a:prstGeom>
        </p:spPr>
        <p:txBody>
          <a:bodyPr anchor="b">
            <a:normAutofit/>
          </a:bodyPr>
          <a:lstStyle>
            <a:lvl1pPr algn="l">
              <a:defRPr sz="4800">
                <a:solidFill>
                  <a:schemeClr val="tx1">
                    <a:lumMod val="85000"/>
                    <a:lumOff val="15000"/>
                  </a:schemeClr>
                </a:solidFill>
              </a:defRPr>
            </a:lvl1pPr>
          </a:lstStyle>
          <a:p>
            <a:r>
              <a:rPr lang="en-US" dirty="0"/>
              <a:t>Click to edit Master title style</a:t>
            </a:r>
            <a:endParaRPr lang="en-ID" dirty="0"/>
          </a:p>
        </p:txBody>
      </p:sp>
      <p:sp>
        <p:nvSpPr>
          <p:cNvPr id="3" name="Subtitle 2">
            <a:extLst>
              <a:ext uri="{FF2B5EF4-FFF2-40B4-BE49-F238E27FC236}">
                <a16:creationId xmlns:a16="http://schemas.microsoft.com/office/drawing/2014/main" id="{6F98EA48-F0F1-4559-8320-92B0A8959DAA}"/>
              </a:ext>
            </a:extLst>
          </p:cNvPr>
          <p:cNvSpPr>
            <a:spLocks noGrp="1"/>
          </p:cNvSpPr>
          <p:nvPr>
            <p:ph type="subTitle" idx="1"/>
          </p:nvPr>
        </p:nvSpPr>
        <p:spPr>
          <a:xfrm>
            <a:off x="4545365" y="4857750"/>
            <a:ext cx="6570308" cy="1450974"/>
          </a:xfrm>
          <a:prstGeom prst="rect">
            <a:avLst/>
          </a:prstGeom>
        </p:spPr>
        <p:txBody>
          <a:bodyPr>
            <a:normAutofit/>
          </a:bodyPr>
          <a:lstStyle>
            <a:lvl1pPr marL="0" indent="0" algn="l">
              <a:lnSpc>
                <a:spcPct val="150000"/>
              </a:lnSpc>
              <a:buNone/>
              <a:defRPr sz="1200" b="0">
                <a:solidFill>
                  <a:schemeClr val="tx1">
                    <a:lumMod val="85000"/>
                    <a:lumOff val="1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ID" dirty="0"/>
          </a:p>
        </p:txBody>
      </p:sp>
      <p:sp>
        <p:nvSpPr>
          <p:cNvPr id="24" name="Rectangle 23">
            <a:extLst>
              <a:ext uri="{FF2B5EF4-FFF2-40B4-BE49-F238E27FC236}">
                <a16:creationId xmlns:a16="http://schemas.microsoft.com/office/drawing/2014/main" id="{313269A7-B0E7-4766-A676-0A4011D4BE7D}"/>
              </a:ext>
            </a:extLst>
          </p:cNvPr>
          <p:cNvSpPr/>
          <p:nvPr userDrawn="1"/>
        </p:nvSpPr>
        <p:spPr>
          <a:xfrm>
            <a:off x="550862" y="4857750"/>
            <a:ext cx="3373437" cy="2000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05819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7" userDrawn="1">
          <p15:clr>
            <a:srgbClr val="FBAE40"/>
          </p15:clr>
        </p15:guide>
        <p15:guide id="2" orient="horz" pos="346" userDrawn="1">
          <p15:clr>
            <a:srgbClr val="FBAE40"/>
          </p15:clr>
        </p15:guide>
        <p15:guide id="3" pos="7333" userDrawn="1">
          <p15:clr>
            <a:srgbClr val="FBAE40"/>
          </p15:clr>
        </p15:guide>
        <p15:guide id="4" orient="horz" pos="39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902A1F-5F9E-F540-736E-4F5B6DB67E34}"/>
              </a:ext>
            </a:extLst>
          </p:cNvPr>
          <p:cNvSpPr/>
          <p:nvPr userDrawn="1"/>
        </p:nvSpPr>
        <p:spPr>
          <a:xfrm>
            <a:off x="7280546" y="469900"/>
            <a:ext cx="1800000"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Freeform: Shape 21">
            <a:extLst>
              <a:ext uri="{FF2B5EF4-FFF2-40B4-BE49-F238E27FC236}">
                <a16:creationId xmlns:a16="http://schemas.microsoft.com/office/drawing/2014/main" id="{EE6B5542-BB91-41A9-8B31-C8DE957623BD}"/>
              </a:ext>
            </a:extLst>
          </p:cNvPr>
          <p:cNvSpPr/>
          <p:nvPr userDrawn="1"/>
        </p:nvSpPr>
        <p:spPr>
          <a:xfrm>
            <a:off x="0" y="0"/>
            <a:ext cx="2267714" cy="2267712"/>
          </a:xfrm>
          <a:custGeom>
            <a:avLst/>
            <a:gdLst>
              <a:gd name="connsiteX0" fmla="*/ 0 w 2267714"/>
              <a:gd name="connsiteY0" fmla="*/ 0 h 2267712"/>
              <a:gd name="connsiteX1" fmla="*/ 2263317 w 2267714"/>
              <a:gd name="connsiteY1" fmla="*/ 0 h 2267712"/>
              <a:gd name="connsiteX2" fmla="*/ 2267714 w 2267714"/>
              <a:gd name="connsiteY2" fmla="*/ 87089 h 2267712"/>
              <a:gd name="connsiteX3" fmla="*/ 87091 w 2267714"/>
              <a:gd name="connsiteY3" fmla="*/ 2267712 h 2267712"/>
              <a:gd name="connsiteX4" fmla="*/ 0 w 2267714"/>
              <a:gd name="connsiteY4" fmla="*/ 2263314 h 226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14" h="2267712">
                <a:moveTo>
                  <a:pt x="0" y="0"/>
                </a:moveTo>
                <a:lnTo>
                  <a:pt x="2263317" y="0"/>
                </a:lnTo>
                <a:lnTo>
                  <a:pt x="2267714" y="87089"/>
                </a:lnTo>
                <a:cubicBezTo>
                  <a:pt x="2267714" y="1291414"/>
                  <a:pt x="1291416" y="2267712"/>
                  <a:pt x="87091" y="2267712"/>
                </a:cubicBezTo>
                <a:lnTo>
                  <a:pt x="0" y="2263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 name="Title 1">
            <a:extLst>
              <a:ext uri="{FF2B5EF4-FFF2-40B4-BE49-F238E27FC236}">
                <a16:creationId xmlns:a16="http://schemas.microsoft.com/office/drawing/2014/main" id="{4A01B5D6-A0BF-4F7A-8C00-4C190893142B}"/>
              </a:ext>
            </a:extLst>
          </p:cNvPr>
          <p:cNvSpPr>
            <a:spLocks noGrp="1"/>
          </p:cNvSpPr>
          <p:nvPr userDrawn="1">
            <p:ph type="title"/>
          </p:nvPr>
        </p:nvSpPr>
        <p:spPr>
          <a:xfrm>
            <a:off x="550862" y="719999"/>
            <a:ext cx="6180138" cy="2535266"/>
          </a:xfrm>
          <a:prstGeom prst="rect">
            <a:avLst/>
          </a:prstGeom>
        </p:spPr>
        <p:txBody>
          <a:bodyPr anchor="t"/>
          <a:lstStyle>
            <a:lvl1pPr>
              <a:defRPr sz="4800">
                <a:solidFill>
                  <a:schemeClr val="tx1">
                    <a:lumMod val="85000"/>
                    <a:lumOff val="15000"/>
                  </a:schemeClr>
                </a:solidFill>
              </a:defRPr>
            </a:lvl1pPr>
          </a:lstStyle>
          <a:p>
            <a:r>
              <a:rPr lang="en-US" dirty="0"/>
              <a:t>Click to edit Master title style</a:t>
            </a:r>
            <a:endParaRPr lang="en-ID" dirty="0"/>
          </a:p>
        </p:txBody>
      </p:sp>
      <p:sp>
        <p:nvSpPr>
          <p:cNvPr id="14" name="Text Placeholder 13">
            <a:extLst>
              <a:ext uri="{FF2B5EF4-FFF2-40B4-BE49-F238E27FC236}">
                <a16:creationId xmlns:a16="http://schemas.microsoft.com/office/drawing/2014/main" id="{E98F8A46-E065-4396-9BD1-6722AB51D79D}"/>
              </a:ext>
            </a:extLst>
          </p:cNvPr>
          <p:cNvSpPr>
            <a:spLocks noGrp="1"/>
          </p:cNvSpPr>
          <p:nvPr userDrawn="1">
            <p:ph type="body" sz="quarter" idx="10"/>
          </p:nvPr>
        </p:nvSpPr>
        <p:spPr>
          <a:xfrm>
            <a:off x="550862" y="3835401"/>
            <a:ext cx="6180138" cy="2301966"/>
          </a:xfrm>
          <a:prstGeom prst="rect">
            <a:avLst/>
          </a:prstGeom>
        </p:spPr>
        <p:txBody>
          <a:bodyPr>
            <a:normAutofit/>
          </a:bodyPr>
          <a:lstStyle>
            <a:lvl1pPr marL="0" indent="0" algn="l">
              <a:lnSpc>
                <a:spcPct val="120000"/>
              </a:lnSpc>
              <a:buFont typeface="Arial" panose="020B0604020202020204" pitchFamily="34" charset="0"/>
              <a:buNone/>
              <a:defRPr sz="1200" b="0">
                <a:solidFill>
                  <a:schemeClr val="tx1">
                    <a:lumMod val="85000"/>
                    <a:lumOff val="15000"/>
                  </a:schemeClr>
                </a:solidFill>
              </a:defRPr>
            </a:lvl1pPr>
            <a:lvl2pPr marL="457189" indent="0" algn="l">
              <a:lnSpc>
                <a:spcPct val="120000"/>
              </a:lnSpc>
              <a:buFont typeface="Arial" panose="020B0604020202020204" pitchFamily="34" charset="0"/>
              <a:buNone/>
              <a:defRPr sz="1100">
                <a:solidFill>
                  <a:schemeClr val="tx1">
                    <a:lumMod val="85000"/>
                    <a:lumOff val="15000"/>
                  </a:schemeClr>
                </a:solidFill>
              </a:defRPr>
            </a:lvl2pPr>
            <a:lvl3pPr marL="914377" indent="0" algn="l">
              <a:lnSpc>
                <a:spcPct val="120000"/>
              </a:lnSpc>
              <a:buFont typeface="Arial" panose="020B0604020202020204" pitchFamily="34" charset="0"/>
              <a:buNone/>
              <a:defRPr sz="1050">
                <a:solidFill>
                  <a:schemeClr val="tx1">
                    <a:lumMod val="85000"/>
                    <a:lumOff val="15000"/>
                  </a:schemeClr>
                </a:solidFill>
              </a:defRPr>
            </a:lvl3pPr>
            <a:lvl4pPr marL="1371566" indent="0" algn="l">
              <a:lnSpc>
                <a:spcPct val="120000"/>
              </a:lnSpc>
              <a:buFont typeface="Arial" panose="020B0604020202020204" pitchFamily="34" charset="0"/>
              <a:buNone/>
              <a:defRPr sz="1000">
                <a:solidFill>
                  <a:schemeClr val="tx1">
                    <a:lumMod val="85000"/>
                    <a:lumOff val="15000"/>
                  </a:schemeClr>
                </a:solidFill>
              </a:defRPr>
            </a:lvl4pPr>
            <a:lvl5pPr marL="1828755" indent="0" algn="l">
              <a:lnSpc>
                <a:spcPct val="120000"/>
              </a:lnSpc>
              <a:buFont typeface="Arial" panose="020B0604020202020204" pitchFamily="34" charset="0"/>
              <a:buNone/>
              <a:defRPr sz="900">
                <a:solidFill>
                  <a:schemeClr val="tx1">
                    <a:lumMod val="85000"/>
                    <a:lumOff val="15000"/>
                  </a:schemeClr>
                </a:solidFill>
              </a:defRPr>
            </a:lvl5pPr>
          </a:lstStyle>
          <a:p>
            <a:pPr lvl="0"/>
            <a:r>
              <a:rPr lang="en-ID" dirty="0"/>
              <a:t>Click to edit Master text styles</a:t>
            </a:r>
          </a:p>
        </p:txBody>
      </p:sp>
      <p:sp>
        <p:nvSpPr>
          <p:cNvPr id="4" name="Picture Placeholder 3">
            <a:extLst>
              <a:ext uri="{FF2B5EF4-FFF2-40B4-BE49-F238E27FC236}">
                <a16:creationId xmlns:a16="http://schemas.microsoft.com/office/drawing/2014/main" id="{CCF3D022-456B-AB70-7F0A-62D09A116C98}"/>
              </a:ext>
            </a:extLst>
          </p:cNvPr>
          <p:cNvSpPr>
            <a:spLocks noGrp="1"/>
          </p:cNvSpPr>
          <p:nvPr>
            <p:ph type="pic" sz="quarter" idx="12"/>
          </p:nvPr>
        </p:nvSpPr>
        <p:spPr>
          <a:xfrm>
            <a:off x="7526044" y="720316"/>
            <a:ext cx="4115094" cy="5417369"/>
          </a:xfrm>
          <a:solidFill>
            <a:schemeClr val="accent1">
              <a:lumMod val="20000"/>
              <a:lumOff val="80000"/>
            </a:schemeClr>
          </a:solidFill>
        </p:spPr>
        <p:txBody>
          <a:bodyPr/>
          <a:lstStyle/>
          <a:p>
            <a:endParaRPr lang="en-ID"/>
          </a:p>
        </p:txBody>
      </p:sp>
      <p:sp>
        <p:nvSpPr>
          <p:cNvPr id="19" name="Text Placeholder 18">
            <a:extLst>
              <a:ext uri="{FF2B5EF4-FFF2-40B4-BE49-F238E27FC236}">
                <a16:creationId xmlns:a16="http://schemas.microsoft.com/office/drawing/2014/main" id="{ACF5B696-393F-E64D-04D9-5E6080EB17DB}"/>
              </a:ext>
            </a:extLst>
          </p:cNvPr>
          <p:cNvSpPr>
            <a:spLocks noGrp="1"/>
          </p:cNvSpPr>
          <p:nvPr>
            <p:ph type="body" sz="quarter" idx="15"/>
          </p:nvPr>
        </p:nvSpPr>
        <p:spPr>
          <a:xfrm>
            <a:off x="550862" y="3429000"/>
            <a:ext cx="6180138" cy="360000"/>
          </a:xfrm>
        </p:spPr>
        <p:txBody>
          <a:bodyPr>
            <a:normAutofit/>
          </a:bodyPr>
          <a:lstStyle>
            <a:lvl1pPr>
              <a:defRPr sz="1400"/>
            </a:lvl1pPr>
          </a:lstStyle>
          <a:p>
            <a:pPr lvl="0"/>
            <a:r>
              <a:rPr lang="en-GB" dirty="0"/>
              <a:t>Click to edit Master text styles</a:t>
            </a:r>
          </a:p>
        </p:txBody>
      </p:sp>
    </p:spTree>
    <p:extLst>
      <p:ext uri="{BB962C8B-B14F-4D97-AF65-F5344CB8AC3E}">
        <p14:creationId xmlns:p14="http://schemas.microsoft.com/office/powerpoint/2010/main" val="46842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73C1666-DC2E-4F60-98A5-80CDC7B1FFB1}"/>
              </a:ext>
            </a:extLst>
          </p:cNvPr>
          <p:cNvSpPr>
            <a:spLocks noGrp="1"/>
          </p:cNvSpPr>
          <p:nvPr>
            <p:ph type="pic" sz="quarter" idx="11"/>
          </p:nvPr>
        </p:nvSpPr>
        <p:spPr>
          <a:xfrm>
            <a:off x="6095999" y="3429000"/>
            <a:ext cx="6096000" cy="3429000"/>
          </a:xfrm>
          <a:prstGeom prst="rect">
            <a:avLst/>
          </a:prstGeom>
          <a:solidFill>
            <a:schemeClr val="accent1">
              <a:lumMod val="20000"/>
              <a:lumOff val="80000"/>
            </a:schemeClr>
          </a:solidFill>
        </p:spPr>
        <p:txBody>
          <a:bodyPr anchor="ctr"/>
          <a:lstStyle>
            <a:lvl1pPr marL="0" indent="0" algn="ctr">
              <a:buNone/>
              <a:defRPr sz="1200"/>
            </a:lvl1pPr>
          </a:lstStyle>
          <a:p>
            <a:endParaRPr lang="en-ID"/>
          </a:p>
        </p:txBody>
      </p:sp>
      <p:sp>
        <p:nvSpPr>
          <p:cNvPr id="6" name="Freeform: Shape 5">
            <a:extLst>
              <a:ext uri="{FF2B5EF4-FFF2-40B4-BE49-F238E27FC236}">
                <a16:creationId xmlns:a16="http://schemas.microsoft.com/office/drawing/2014/main" id="{F65C8F59-6373-4247-B614-4603147C6025}"/>
              </a:ext>
            </a:extLst>
          </p:cNvPr>
          <p:cNvSpPr/>
          <p:nvPr userDrawn="1"/>
        </p:nvSpPr>
        <p:spPr>
          <a:xfrm rot="16200000">
            <a:off x="0" y="4590287"/>
            <a:ext cx="2267714" cy="2267712"/>
          </a:xfrm>
          <a:custGeom>
            <a:avLst/>
            <a:gdLst>
              <a:gd name="connsiteX0" fmla="*/ 0 w 2267714"/>
              <a:gd name="connsiteY0" fmla="*/ 0 h 2267712"/>
              <a:gd name="connsiteX1" fmla="*/ 2263317 w 2267714"/>
              <a:gd name="connsiteY1" fmla="*/ 0 h 2267712"/>
              <a:gd name="connsiteX2" fmla="*/ 2267714 w 2267714"/>
              <a:gd name="connsiteY2" fmla="*/ 87089 h 2267712"/>
              <a:gd name="connsiteX3" fmla="*/ 87091 w 2267714"/>
              <a:gd name="connsiteY3" fmla="*/ 2267712 h 2267712"/>
              <a:gd name="connsiteX4" fmla="*/ 0 w 2267714"/>
              <a:gd name="connsiteY4" fmla="*/ 2263314 h 226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14" h="2267712">
                <a:moveTo>
                  <a:pt x="0" y="0"/>
                </a:moveTo>
                <a:lnTo>
                  <a:pt x="2263317" y="0"/>
                </a:lnTo>
                <a:lnTo>
                  <a:pt x="2267714" y="87089"/>
                </a:lnTo>
                <a:cubicBezTo>
                  <a:pt x="2267714" y="1291414"/>
                  <a:pt x="1291416" y="2267712"/>
                  <a:pt x="87091" y="2267712"/>
                </a:cubicBezTo>
                <a:lnTo>
                  <a:pt x="0" y="2263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 name="Freeform: Shape 6">
            <a:extLst>
              <a:ext uri="{FF2B5EF4-FFF2-40B4-BE49-F238E27FC236}">
                <a16:creationId xmlns:a16="http://schemas.microsoft.com/office/drawing/2014/main" id="{5180D2B3-2055-4849-A37F-15C3430316B3}"/>
              </a:ext>
            </a:extLst>
          </p:cNvPr>
          <p:cNvSpPr/>
          <p:nvPr userDrawn="1"/>
        </p:nvSpPr>
        <p:spPr>
          <a:xfrm rot="5400000">
            <a:off x="9924287" y="1"/>
            <a:ext cx="2267714" cy="2267712"/>
          </a:xfrm>
          <a:custGeom>
            <a:avLst/>
            <a:gdLst>
              <a:gd name="connsiteX0" fmla="*/ 0 w 2267714"/>
              <a:gd name="connsiteY0" fmla="*/ 0 h 2267712"/>
              <a:gd name="connsiteX1" fmla="*/ 2263317 w 2267714"/>
              <a:gd name="connsiteY1" fmla="*/ 0 h 2267712"/>
              <a:gd name="connsiteX2" fmla="*/ 2267714 w 2267714"/>
              <a:gd name="connsiteY2" fmla="*/ 87089 h 2267712"/>
              <a:gd name="connsiteX3" fmla="*/ 87091 w 2267714"/>
              <a:gd name="connsiteY3" fmla="*/ 2267712 h 2267712"/>
              <a:gd name="connsiteX4" fmla="*/ 0 w 2267714"/>
              <a:gd name="connsiteY4" fmla="*/ 2263314 h 226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14" h="2267712">
                <a:moveTo>
                  <a:pt x="0" y="0"/>
                </a:moveTo>
                <a:lnTo>
                  <a:pt x="2263317" y="0"/>
                </a:lnTo>
                <a:lnTo>
                  <a:pt x="2267714" y="87089"/>
                </a:lnTo>
                <a:cubicBezTo>
                  <a:pt x="2267714" y="1291414"/>
                  <a:pt x="1291416" y="2267712"/>
                  <a:pt x="87091" y="2267712"/>
                </a:cubicBezTo>
                <a:lnTo>
                  <a:pt x="0" y="2263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9" name="Text Placeholder 2">
            <a:extLst>
              <a:ext uri="{FF2B5EF4-FFF2-40B4-BE49-F238E27FC236}">
                <a16:creationId xmlns:a16="http://schemas.microsoft.com/office/drawing/2014/main" id="{BB2D10FB-3BE7-BCA6-0C2E-84EAF411D908}"/>
              </a:ext>
            </a:extLst>
          </p:cNvPr>
          <p:cNvSpPr>
            <a:spLocks noGrp="1"/>
          </p:cNvSpPr>
          <p:nvPr>
            <p:ph type="body" sz="quarter" idx="13"/>
          </p:nvPr>
        </p:nvSpPr>
        <p:spPr>
          <a:xfrm>
            <a:off x="6636000" y="1084668"/>
            <a:ext cx="5010570" cy="1791756"/>
          </a:xfrm>
        </p:spPr>
        <p:txBody>
          <a:bodyPr/>
          <a:lstStyle>
            <a:lvl1pPr>
              <a:lnSpc>
                <a:spcPct val="120000"/>
              </a:lnSpc>
              <a:defRPr b="0">
                <a:solidFill>
                  <a:schemeClr val="tx1">
                    <a:lumMod val="85000"/>
                    <a:lumOff val="15000"/>
                  </a:schemeClr>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65A93AAF-A66A-3C45-C861-DA2D1EC7A2E3}"/>
              </a:ext>
            </a:extLst>
          </p:cNvPr>
          <p:cNvSpPr>
            <a:spLocks noGrp="1"/>
          </p:cNvSpPr>
          <p:nvPr>
            <p:ph type="body" sz="quarter" idx="14"/>
          </p:nvPr>
        </p:nvSpPr>
        <p:spPr>
          <a:xfrm>
            <a:off x="6635999" y="697440"/>
            <a:ext cx="5005139" cy="360000"/>
          </a:xfrm>
        </p:spPr>
        <p:txBody>
          <a:bodyPr>
            <a:normAutofit/>
          </a:bodyPr>
          <a:lstStyle>
            <a:lvl1pPr>
              <a:defRPr sz="1400"/>
            </a:lvl1pPr>
          </a:lstStyle>
          <a:p>
            <a:pPr lvl="0"/>
            <a:r>
              <a:rPr lang="en-GB" dirty="0"/>
              <a:t>Click to edit Master text styles</a:t>
            </a:r>
          </a:p>
        </p:txBody>
      </p:sp>
      <p:sp>
        <p:nvSpPr>
          <p:cNvPr id="12" name="Text Placeholder 2">
            <a:extLst>
              <a:ext uri="{FF2B5EF4-FFF2-40B4-BE49-F238E27FC236}">
                <a16:creationId xmlns:a16="http://schemas.microsoft.com/office/drawing/2014/main" id="{F9009176-C327-5E62-20C7-BD346F4580DD}"/>
              </a:ext>
            </a:extLst>
          </p:cNvPr>
          <p:cNvSpPr>
            <a:spLocks noGrp="1"/>
          </p:cNvSpPr>
          <p:nvPr>
            <p:ph type="body" sz="quarter" idx="15"/>
          </p:nvPr>
        </p:nvSpPr>
        <p:spPr>
          <a:xfrm>
            <a:off x="550863" y="4516969"/>
            <a:ext cx="5010570" cy="1791756"/>
          </a:xfrm>
        </p:spPr>
        <p:txBody>
          <a:bodyPr/>
          <a:lstStyle>
            <a:lvl1pPr>
              <a:lnSpc>
                <a:spcPct val="120000"/>
              </a:lnSpc>
              <a:defRPr b="0">
                <a:solidFill>
                  <a:schemeClr val="tx1">
                    <a:lumMod val="85000"/>
                    <a:lumOff val="15000"/>
                  </a:schemeClr>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3" name="Text Placeholder 7">
            <a:extLst>
              <a:ext uri="{FF2B5EF4-FFF2-40B4-BE49-F238E27FC236}">
                <a16:creationId xmlns:a16="http://schemas.microsoft.com/office/drawing/2014/main" id="{FF36DB10-1217-D9FB-5CEE-38EE84C8868F}"/>
              </a:ext>
            </a:extLst>
          </p:cNvPr>
          <p:cNvSpPr>
            <a:spLocks noGrp="1"/>
          </p:cNvSpPr>
          <p:nvPr>
            <p:ph type="body" sz="quarter" idx="16"/>
          </p:nvPr>
        </p:nvSpPr>
        <p:spPr>
          <a:xfrm>
            <a:off x="550863" y="4123391"/>
            <a:ext cx="5005139" cy="360000"/>
          </a:xfrm>
        </p:spPr>
        <p:txBody>
          <a:bodyPr>
            <a:normAutofit/>
          </a:bodyPr>
          <a:lstStyle>
            <a:lvl1pPr>
              <a:defRPr sz="1400"/>
            </a:lvl1pPr>
          </a:lstStyle>
          <a:p>
            <a:pPr lvl="0"/>
            <a:r>
              <a:rPr lang="en-GB" dirty="0"/>
              <a:t>Click to edit Master text styles</a:t>
            </a:r>
          </a:p>
        </p:txBody>
      </p:sp>
      <p:sp>
        <p:nvSpPr>
          <p:cNvPr id="2" name="Title 1">
            <a:extLst>
              <a:ext uri="{FF2B5EF4-FFF2-40B4-BE49-F238E27FC236}">
                <a16:creationId xmlns:a16="http://schemas.microsoft.com/office/drawing/2014/main" id="{A5A90C07-A319-0553-16DF-2A4B3E3B7E5C}"/>
              </a:ext>
            </a:extLst>
          </p:cNvPr>
          <p:cNvSpPr>
            <a:spLocks noGrp="1"/>
          </p:cNvSpPr>
          <p:nvPr>
            <p:ph type="title"/>
          </p:nvPr>
        </p:nvSpPr>
        <p:spPr>
          <a:xfrm>
            <a:off x="538912" y="543299"/>
            <a:ext cx="5545136" cy="2879725"/>
          </a:xfrm>
          <a:prstGeom prst="rect">
            <a:avLst/>
          </a:prstGeom>
        </p:spPr>
        <p:txBody>
          <a:bodyPr anchor="b"/>
          <a:lstStyle>
            <a:lvl1pPr>
              <a:defRPr>
                <a:solidFill>
                  <a:schemeClr val="tx1">
                    <a:lumMod val="85000"/>
                    <a:lumOff val="15000"/>
                  </a:schemeClr>
                </a:solidFill>
              </a:defRPr>
            </a:lvl1pPr>
          </a:lstStyle>
          <a:p>
            <a:r>
              <a:rPr lang="en-US" dirty="0"/>
              <a:t>Click to edit Master title style</a:t>
            </a:r>
            <a:endParaRPr lang="en-ID" dirty="0"/>
          </a:p>
        </p:txBody>
      </p:sp>
    </p:spTree>
    <p:extLst>
      <p:ext uri="{BB962C8B-B14F-4D97-AF65-F5344CB8AC3E}">
        <p14:creationId xmlns:p14="http://schemas.microsoft.com/office/powerpoint/2010/main" val="148749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sp>
        <p:nvSpPr>
          <p:cNvPr id="9" name="Freeform: Shape 7">
            <a:extLst>
              <a:ext uri="{FF2B5EF4-FFF2-40B4-BE49-F238E27FC236}">
                <a16:creationId xmlns:a16="http://schemas.microsoft.com/office/drawing/2014/main" id="{AC37003A-ECD2-9271-8AB2-E1B377082716}"/>
              </a:ext>
            </a:extLst>
          </p:cNvPr>
          <p:cNvSpPr/>
          <p:nvPr userDrawn="1"/>
        </p:nvSpPr>
        <p:spPr>
          <a:xfrm>
            <a:off x="4149038" y="2811463"/>
            <a:ext cx="3893924" cy="4046537"/>
          </a:xfrm>
          <a:custGeom>
            <a:avLst/>
            <a:gdLst>
              <a:gd name="connsiteX0" fmla="*/ 198123 w 3893924"/>
              <a:gd name="connsiteY0" fmla="*/ 0 h 4046537"/>
              <a:gd name="connsiteX1" fmla="*/ 3695801 w 3893924"/>
              <a:gd name="connsiteY1" fmla="*/ 0 h 4046537"/>
              <a:gd name="connsiteX2" fmla="*/ 3893924 w 3893924"/>
              <a:gd name="connsiteY2" fmla="*/ 198123 h 4046537"/>
              <a:gd name="connsiteX3" fmla="*/ 3893924 w 3893924"/>
              <a:gd name="connsiteY3" fmla="*/ 4046537 h 4046537"/>
              <a:gd name="connsiteX4" fmla="*/ 0 w 3893924"/>
              <a:gd name="connsiteY4" fmla="*/ 4046537 h 4046537"/>
              <a:gd name="connsiteX5" fmla="*/ 0 w 3893924"/>
              <a:gd name="connsiteY5" fmla="*/ 198123 h 4046537"/>
              <a:gd name="connsiteX6" fmla="*/ 198123 w 3893924"/>
              <a:gd name="connsiteY6" fmla="*/ 0 h 404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3924" h="4046537">
                <a:moveTo>
                  <a:pt x="198123" y="0"/>
                </a:moveTo>
                <a:lnTo>
                  <a:pt x="3695801" y="0"/>
                </a:lnTo>
                <a:cubicBezTo>
                  <a:pt x="3805221" y="0"/>
                  <a:pt x="3893924" y="88703"/>
                  <a:pt x="3893924" y="198123"/>
                </a:cubicBezTo>
                <a:lnTo>
                  <a:pt x="3893924" y="4046537"/>
                </a:lnTo>
                <a:lnTo>
                  <a:pt x="0" y="4046537"/>
                </a:lnTo>
                <a:lnTo>
                  <a:pt x="0" y="198123"/>
                </a:lnTo>
                <a:cubicBezTo>
                  <a:pt x="0" y="88703"/>
                  <a:pt x="88703" y="0"/>
                  <a:pt x="198123"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cxnSp>
        <p:nvCxnSpPr>
          <p:cNvPr id="10" name="Straight Connector 9">
            <a:extLst>
              <a:ext uri="{FF2B5EF4-FFF2-40B4-BE49-F238E27FC236}">
                <a16:creationId xmlns:a16="http://schemas.microsoft.com/office/drawing/2014/main" id="{F44C63C5-B093-423F-EDE7-E256A8B7AD32}"/>
              </a:ext>
            </a:extLst>
          </p:cNvPr>
          <p:cNvCxnSpPr>
            <a:cxnSpLocks/>
          </p:cNvCxnSpPr>
          <p:nvPr userDrawn="1"/>
        </p:nvCxnSpPr>
        <p:spPr>
          <a:xfrm flipH="1">
            <a:off x="6096000" y="0"/>
            <a:ext cx="0" cy="72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DE13565E-CF99-419F-AEC7-A62AF2E65B11}"/>
              </a:ext>
            </a:extLst>
          </p:cNvPr>
          <p:cNvSpPr/>
          <p:nvPr userDrawn="1"/>
        </p:nvSpPr>
        <p:spPr>
          <a:xfrm rot="5400000">
            <a:off x="9245600" y="-1360"/>
            <a:ext cx="2946400" cy="2946400"/>
          </a:xfrm>
          <a:custGeom>
            <a:avLst/>
            <a:gdLst>
              <a:gd name="connsiteX0" fmla="*/ 0 w 2946400"/>
              <a:gd name="connsiteY0" fmla="*/ 0 h 2946400"/>
              <a:gd name="connsiteX1" fmla="*/ 2881601 w 2946400"/>
              <a:gd name="connsiteY1" fmla="*/ 0 h 2946400"/>
              <a:gd name="connsiteX2" fmla="*/ 2897635 w 2946400"/>
              <a:gd name="connsiteY2" fmla="*/ 62356 h 2946400"/>
              <a:gd name="connsiteX3" fmla="*/ 2946400 w 2946400"/>
              <a:gd name="connsiteY3" fmla="*/ 546100 h 2946400"/>
              <a:gd name="connsiteX4" fmla="*/ 546100 w 2946400"/>
              <a:gd name="connsiteY4" fmla="*/ 2946400 h 2946400"/>
              <a:gd name="connsiteX5" fmla="*/ 62356 w 2946400"/>
              <a:gd name="connsiteY5" fmla="*/ 2897635 h 2946400"/>
              <a:gd name="connsiteX6" fmla="*/ 0 w 2946400"/>
              <a:gd name="connsiteY6" fmla="*/ 2881601 h 29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6400" h="2946400">
                <a:moveTo>
                  <a:pt x="0" y="0"/>
                </a:moveTo>
                <a:lnTo>
                  <a:pt x="2881601" y="0"/>
                </a:lnTo>
                <a:lnTo>
                  <a:pt x="2897635" y="62356"/>
                </a:lnTo>
                <a:cubicBezTo>
                  <a:pt x="2929609" y="218610"/>
                  <a:pt x="2946400" y="380394"/>
                  <a:pt x="2946400" y="546100"/>
                </a:cubicBezTo>
                <a:cubicBezTo>
                  <a:pt x="2946400" y="1871749"/>
                  <a:pt x="1871749" y="2946400"/>
                  <a:pt x="546100" y="2946400"/>
                </a:cubicBezTo>
                <a:cubicBezTo>
                  <a:pt x="380394" y="2946400"/>
                  <a:pt x="218610" y="2929609"/>
                  <a:pt x="62356" y="2897635"/>
                </a:cubicBezTo>
                <a:lnTo>
                  <a:pt x="0" y="28816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Freeform: Shape 12">
            <a:extLst>
              <a:ext uri="{FF2B5EF4-FFF2-40B4-BE49-F238E27FC236}">
                <a16:creationId xmlns:a16="http://schemas.microsoft.com/office/drawing/2014/main" id="{AA16C853-F5B0-48E9-8364-029210A4FD5A}"/>
              </a:ext>
            </a:extLst>
          </p:cNvPr>
          <p:cNvSpPr/>
          <p:nvPr userDrawn="1"/>
        </p:nvSpPr>
        <p:spPr>
          <a:xfrm>
            <a:off x="0" y="0"/>
            <a:ext cx="2946400" cy="2946400"/>
          </a:xfrm>
          <a:custGeom>
            <a:avLst/>
            <a:gdLst>
              <a:gd name="connsiteX0" fmla="*/ 0 w 2946400"/>
              <a:gd name="connsiteY0" fmla="*/ 0 h 2946400"/>
              <a:gd name="connsiteX1" fmla="*/ 2881601 w 2946400"/>
              <a:gd name="connsiteY1" fmla="*/ 0 h 2946400"/>
              <a:gd name="connsiteX2" fmla="*/ 2897635 w 2946400"/>
              <a:gd name="connsiteY2" fmla="*/ 62356 h 2946400"/>
              <a:gd name="connsiteX3" fmla="*/ 2946400 w 2946400"/>
              <a:gd name="connsiteY3" fmla="*/ 546100 h 2946400"/>
              <a:gd name="connsiteX4" fmla="*/ 546100 w 2946400"/>
              <a:gd name="connsiteY4" fmla="*/ 2946400 h 2946400"/>
              <a:gd name="connsiteX5" fmla="*/ 62356 w 2946400"/>
              <a:gd name="connsiteY5" fmla="*/ 2897635 h 2946400"/>
              <a:gd name="connsiteX6" fmla="*/ 0 w 2946400"/>
              <a:gd name="connsiteY6" fmla="*/ 2881601 h 29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6400" h="2946400">
                <a:moveTo>
                  <a:pt x="0" y="0"/>
                </a:moveTo>
                <a:lnTo>
                  <a:pt x="2881601" y="0"/>
                </a:lnTo>
                <a:lnTo>
                  <a:pt x="2897635" y="62356"/>
                </a:lnTo>
                <a:cubicBezTo>
                  <a:pt x="2929609" y="218610"/>
                  <a:pt x="2946400" y="380394"/>
                  <a:pt x="2946400" y="546100"/>
                </a:cubicBezTo>
                <a:cubicBezTo>
                  <a:pt x="2946400" y="1871749"/>
                  <a:pt x="1871749" y="2946400"/>
                  <a:pt x="546100" y="2946400"/>
                </a:cubicBezTo>
                <a:cubicBezTo>
                  <a:pt x="380394" y="2946400"/>
                  <a:pt x="218610" y="2929609"/>
                  <a:pt x="62356" y="2897635"/>
                </a:cubicBezTo>
                <a:lnTo>
                  <a:pt x="0" y="28816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 name="Title 1">
            <a:extLst>
              <a:ext uri="{FF2B5EF4-FFF2-40B4-BE49-F238E27FC236}">
                <a16:creationId xmlns:a16="http://schemas.microsoft.com/office/drawing/2014/main" id="{DB5048C8-BEDD-47F9-820F-7FAF2CE3E757}"/>
              </a:ext>
            </a:extLst>
          </p:cNvPr>
          <p:cNvSpPr>
            <a:spLocks noGrp="1"/>
          </p:cNvSpPr>
          <p:nvPr>
            <p:ph type="title"/>
          </p:nvPr>
        </p:nvSpPr>
        <p:spPr>
          <a:xfrm>
            <a:off x="720000" y="719998"/>
            <a:ext cx="10752000" cy="1767170"/>
          </a:xfrm>
          <a:prstGeom prst="rect">
            <a:avLst/>
          </a:prstGeom>
        </p:spPr>
        <p:txBody>
          <a:bodyPr anchor="b"/>
          <a:lstStyle>
            <a:lvl1pPr algn="ctr">
              <a:defRPr>
                <a:solidFill>
                  <a:schemeClr val="tx1">
                    <a:lumMod val="85000"/>
                    <a:lumOff val="15000"/>
                  </a:schemeClr>
                </a:solidFill>
              </a:defRPr>
            </a:lvl1pPr>
          </a:lstStyle>
          <a:p>
            <a:r>
              <a:rPr lang="en-US" dirty="0"/>
              <a:t>Click to edit Master title style</a:t>
            </a:r>
            <a:endParaRPr lang="en-ID" dirty="0"/>
          </a:p>
        </p:txBody>
      </p:sp>
      <p:sp>
        <p:nvSpPr>
          <p:cNvPr id="16" name="Text Placeholder 13">
            <a:extLst>
              <a:ext uri="{FF2B5EF4-FFF2-40B4-BE49-F238E27FC236}">
                <a16:creationId xmlns:a16="http://schemas.microsoft.com/office/drawing/2014/main" id="{654D9A68-A5E1-422C-86E6-C5B21D058A62}"/>
              </a:ext>
            </a:extLst>
          </p:cNvPr>
          <p:cNvSpPr>
            <a:spLocks noGrp="1"/>
          </p:cNvSpPr>
          <p:nvPr>
            <p:ph type="body" sz="quarter" idx="12"/>
          </p:nvPr>
        </p:nvSpPr>
        <p:spPr>
          <a:xfrm>
            <a:off x="550863" y="3248750"/>
            <a:ext cx="3218016" cy="360000"/>
          </a:xfrm>
          <a:prstGeom prst="rect">
            <a:avLst/>
          </a:prstGeom>
        </p:spPr>
        <p:txBody>
          <a:bodyPr>
            <a:normAutofit/>
          </a:bodyPr>
          <a:lstStyle>
            <a:lvl1pPr marL="0" indent="0">
              <a:lnSpc>
                <a:spcPct val="120000"/>
              </a:lnSpc>
              <a:buNone/>
              <a:defRPr sz="1400">
                <a:solidFill>
                  <a:schemeClr val="tx1">
                    <a:lumMod val="85000"/>
                    <a:lumOff val="15000"/>
                  </a:schemeClr>
                </a:solidFill>
              </a:defRPr>
            </a:lvl1pPr>
            <a:lvl2pPr marL="457189" indent="0">
              <a:lnSpc>
                <a:spcPct val="120000"/>
              </a:lnSpc>
              <a:buNone/>
              <a:defRPr sz="1100">
                <a:solidFill>
                  <a:schemeClr val="tx1">
                    <a:lumMod val="85000"/>
                    <a:lumOff val="15000"/>
                  </a:schemeClr>
                </a:solidFill>
              </a:defRPr>
            </a:lvl2pPr>
            <a:lvl3pPr marL="914377" indent="0">
              <a:lnSpc>
                <a:spcPct val="120000"/>
              </a:lnSpc>
              <a:buNone/>
              <a:defRPr sz="1050">
                <a:solidFill>
                  <a:schemeClr val="tx1">
                    <a:lumMod val="85000"/>
                    <a:lumOff val="15000"/>
                  </a:schemeClr>
                </a:solidFill>
              </a:defRPr>
            </a:lvl3pPr>
            <a:lvl4pPr marL="1371566" indent="0">
              <a:lnSpc>
                <a:spcPct val="120000"/>
              </a:lnSpc>
              <a:buNone/>
              <a:defRPr sz="1000">
                <a:solidFill>
                  <a:schemeClr val="tx1">
                    <a:lumMod val="85000"/>
                    <a:lumOff val="15000"/>
                  </a:schemeClr>
                </a:solidFill>
              </a:defRPr>
            </a:lvl4pPr>
            <a:lvl5pPr marL="1828755" indent="0">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3" name="Text Placeholder 13">
            <a:extLst>
              <a:ext uri="{FF2B5EF4-FFF2-40B4-BE49-F238E27FC236}">
                <a16:creationId xmlns:a16="http://schemas.microsoft.com/office/drawing/2014/main" id="{D2ADC0D5-7E0B-BEB1-CED3-F22FB93B60C5}"/>
              </a:ext>
            </a:extLst>
          </p:cNvPr>
          <p:cNvSpPr>
            <a:spLocks noGrp="1"/>
          </p:cNvSpPr>
          <p:nvPr>
            <p:ph type="body" sz="quarter" idx="15"/>
          </p:nvPr>
        </p:nvSpPr>
        <p:spPr>
          <a:xfrm>
            <a:off x="550863" y="3650832"/>
            <a:ext cx="3218016" cy="2502734"/>
          </a:xfrm>
          <a:prstGeom prst="rect">
            <a:avLst/>
          </a:prstGeom>
        </p:spPr>
        <p:txBody>
          <a:bodyPr>
            <a:normAutofit/>
          </a:bodyPr>
          <a:lstStyle>
            <a:lvl1pPr marL="0" indent="0">
              <a:lnSpc>
                <a:spcPct val="120000"/>
              </a:lnSpc>
              <a:buNone/>
              <a:defRPr sz="1200" b="0">
                <a:solidFill>
                  <a:schemeClr val="tx1">
                    <a:lumMod val="85000"/>
                    <a:lumOff val="15000"/>
                  </a:schemeClr>
                </a:solidFill>
              </a:defRPr>
            </a:lvl1pPr>
            <a:lvl2pPr marL="457189" indent="0">
              <a:lnSpc>
                <a:spcPct val="120000"/>
              </a:lnSpc>
              <a:buNone/>
              <a:defRPr sz="1100">
                <a:solidFill>
                  <a:schemeClr val="tx1">
                    <a:lumMod val="85000"/>
                    <a:lumOff val="15000"/>
                  </a:schemeClr>
                </a:solidFill>
              </a:defRPr>
            </a:lvl2pPr>
            <a:lvl3pPr marL="914377" indent="0">
              <a:lnSpc>
                <a:spcPct val="120000"/>
              </a:lnSpc>
              <a:buNone/>
              <a:defRPr sz="1050">
                <a:solidFill>
                  <a:schemeClr val="tx1">
                    <a:lumMod val="85000"/>
                    <a:lumOff val="15000"/>
                  </a:schemeClr>
                </a:solidFill>
              </a:defRPr>
            </a:lvl3pPr>
            <a:lvl4pPr marL="1371566" indent="0">
              <a:lnSpc>
                <a:spcPct val="120000"/>
              </a:lnSpc>
              <a:buNone/>
              <a:defRPr sz="1000">
                <a:solidFill>
                  <a:schemeClr val="tx1">
                    <a:lumMod val="85000"/>
                    <a:lumOff val="15000"/>
                  </a:schemeClr>
                </a:solidFill>
              </a:defRPr>
            </a:lvl4pPr>
            <a:lvl5pPr marL="1828755" indent="0">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5" name="Text Placeholder 13">
            <a:extLst>
              <a:ext uri="{FF2B5EF4-FFF2-40B4-BE49-F238E27FC236}">
                <a16:creationId xmlns:a16="http://schemas.microsoft.com/office/drawing/2014/main" id="{30FCCA7C-03AA-99D2-27DF-4C2B5F26BD3E}"/>
              </a:ext>
            </a:extLst>
          </p:cNvPr>
          <p:cNvSpPr>
            <a:spLocks noGrp="1"/>
          </p:cNvSpPr>
          <p:nvPr>
            <p:ph type="body" sz="quarter" idx="16"/>
          </p:nvPr>
        </p:nvSpPr>
        <p:spPr>
          <a:xfrm>
            <a:off x="4486992" y="3248750"/>
            <a:ext cx="3218016" cy="360000"/>
          </a:xfrm>
          <a:prstGeom prst="rect">
            <a:avLst/>
          </a:prstGeom>
        </p:spPr>
        <p:txBody>
          <a:bodyPr>
            <a:normAutofit/>
          </a:bodyPr>
          <a:lstStyle>
            <a:lvl1pPr marL="0" indent="0">
              <a:lnSpc>
                <a:spcPct val="120000"/>
              </a:lnSpc>
              <a:buNone/>
              <a:defRPr sz="1400">
                <a:solidFill>
                  <a:schemeClr val="tx1">
                    <a:lumMod val="85000"/>
                    <a:lumOff val="15000"/>
                  </a:schemeClr>
                </a:solidFill>
              </a:defRPr>
            </a:lvl1pPr>
            <a:lvl2pPr marL="457189" indent="0">
              <a:lnSpc>
                <a:spcPct val="120000"/>
              </a:lnSpc>
              <a:buNone/>
              <a:defRPr sz="1100">
                <a:solidFill>
                  <a:schemeClr val="tx1">
                    <a:lumMod val="85000"/>
                    <a:lumOff val="15000"/>
                  </a:schemeClr>
                </a:solidFill>
              </a:defRPr>
            </a:lvl2pPr>
            <a:lvl3pPr marL="914377" indent="0">
              <a:lnSpc>
                <a:spcPct val="120000"/>
              </a:lnSpc>
              <a:buNone/>
              <a:defRPr sz="1050">
                <a:solidFill>
                  <a:schemeClr val="tx1">
                    <a:lumMod val="85000"/>
                    <a:lumOff val="15000"/>
                  </a:schemeClr>
                </a:solidFill>
              </a:defRPr>
            </a:lvl3pPr>
            <a:lvl4pPr marL="1371566" indent="0">
              <a:lnSpc>
                <a:spcPct val="120000"/>
              </a:lnSpc>
              <a:buNone/>
              <a:defRPr sz="1000">
                <a:solidFill>
                  <a:schemeClr val="tx1">
                    <a:lumMod val="85000"/>
                    <a:lumOff val="15000"/>
                  </a:schemeClr>
                </a:solidFill>
              </a:defRPr>
            </a:lvl4pPr>
            <a:lvl5pPr marL="1828755" indent="0">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6" name="Text Placeholder 13">
            <a:extLst>
              <a:ext uri="{FF2B5EF4-FFF2-40B4-BE49-F238E27FC236}">
                <a16:creationId xmlns:a16="http://schemas.microsoft.com/office/drawing/2014/main" id="{59C7F382-677C-1234-D6A5-1733381B5AA0}"/>
              </a:ext>
            </a:extLst>
          </p:cNvPr>
          <p:cNvSpPr>
            <a:spLocks noGrp="1"/>
          </p:cNvSpPr>
          <p:nvPr>
            <p:ph type="body" sz="quarter" idx="17"/>
          </p:nvPr>
        </p:nvSpPr>
        <p:spPr>
          <a:xfrm>
            <a:off x="4486992" y="3650832"/>
            <a:ext cx="3218016" cy="2502734"/>
          </a:xfrm>
          <a:prstGeom prst="rect">
            <a:avLst/>
          </a:prstGeom>
        </p:spPr>
        <p:txBody>
          <a:bodyPr>
            <a:normAutofit/>
          </a:bodyPr>
          <a:lstStyle>
            <a:lvl1pPr marL="0" indent="0">
              <a:lnSpc>
                <a:spcPct val="120000"/>
              </a:lnSpc>
              <a:buNone/>
              <a:defRPr sz="1200" b="0">
                <a:solidFill>
                  <a:schemeClr val="tx1">
                    <a:lumMod val="85000"/>
                    <a:lumOff val="15000"/>
                  </a:schemeClr>
                </a:solidFill>
              </a:defRPr>
            </a:lvl1pPr>
            <a:lvl2pPr marL="457189" indent="0">
              <a:lnSpc>
                <a:spcPct val="120000"/>
              </a:lnSpc>
              <a:buNone/>
              <a:defRPr sz="1100">
                <a:solidFill>
                  <a:schemeClr val="tx1">
                    <a:lumMod val="85000"/>
                    <a:lumOff val="15000"/>
                  </a:schemeClr>
                </a:solidFill>
              </a:defRPr>
            </a:lvl2pPr>
            <a:lvl3pPr marL="914377" indent="0">
              <a:lnSpc>
                <a:spcPct val="120000"/>
              </a:lnSpc>
              <a:buNone/>
              <a:defRPr sz="1050">
                <a:solidFill>
                  <a:schemeClr val="tx1">
                    <a:lumMod val="85000"/>
                    <a:lumOff val="15000"/>
                  </a:schemeClr>
                </a:solidFill>
              </a:defRPr>
            </a:lvl3pPr>
            <a:lvl4pPr marL="1371566" indent="0">
              <a:lnSpc>
                <a:spcPct val="120000"/>
              </a:lnSpc>
              <a:buNone/>
              <a:defRPr sz="1000">
                <a:solidFill>
                  <a:schemeClr val="tx1">
                    <a:lumMod val="85000"/>
                    <a:lumOff val="15000"/>
                  </a:schemeClr>
                </a:solidFill>
              </a:defRPr>
            </a:lvl4pPr>
            <a:lvl5pPr marL="1828755" indent="0">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7" name="Text Placeholder 13">
            <a:extLst>
              <a:ext uri="{FF2B5EF4-FFF2-40B4-BE49-F238E27FC236}">
                <a16:creationId xmlns:a16="http://schemas.microsoft.com/office/drawing/2014/main" id="{30A1B2A7-CA70-0F52-27CE-F9B0C958DFFC}"/>
              </a:ext>
            </a:extLst>
          </p:cNvPr>
          <p:cNvSpPr>
            <a:spLocks noGrp="1"/>
          </p:cNvSpPr>
          <p:nvPr>
            <p:ph type="body" sz="quarter" idx="18"/>
          </p:nvPr>
        </p:nvSpPr>
        <p:spPr>
          <a:xfrm>
            <a:off x="8423121" y="3233186"/>
            <a:ext cx="3218016" cy="360000"/>
          </a:xfrm>
          <a:prstGeom prst="rect">
            <a:avLst/>
          </a:prstGeom>
        </p:spPr>
        <p:txBody>
          <a:bodyPr>
            <a:normAutofit/>
          </a:bodyPr>
          <a:lstStyle>
            <a:lvl1pPr marL="0" indent="0">
              <a:lnSpc>
                <a:spcPct val="120000"/>
              </a:lnSpc>
              <a:buNone/>
              <a:defRPr sz="1400">
                <a:solidFill>
                  <a:schemeClr val="tx1">
                    <a:lumMod val="85000"/>
                    <a:lumOff val="15000"/>
                  </a:schemeClr>
                </a:solidFill>
              </a:defRPr>
            </a:lvl1pPr>
            <a:lvl2pPr marL="457189" indent="0">
              <a:lnSpc>
                <a:spcPct val="120000"/>
              </a:lnSpc>
              <a:buNone/>
              <a:defRPr sz="1100">
                <a:solidFill>
                  <a:schemeClr val="tx1">
                    <a:lumMod val="85000"/>
                    <a:lumOff val="15000"/>
                  </a:schemeClr>
                </a:solidFill>
              </a:defRPr>
            </a:lvl2pPr>
            <a:lvl3pPr marL="914377" indent="0">
              <a:lnSpc>
                <a:spcPct val="120000"/>
              </a:lnSpc>
              <a:buNone/>
              <a:defRPr sz="1050">
                <a:solidFill>
                  <a:schemeClr val="tx1">
                    <a:lumMod val="85000"/>
                    <a:lumOff val="15000"/>
                  </a:schemeClr>
                </a:solidFill>
              </a:defRPr>
            </a:lvl3pPr>
            <a:lvl4pPr marL="1371566" indent="0">
              <a:lnSpc>
                <a:spcPct val="120000"/>
              </a:lnSpc>
              <a:buNone/>
              <a:defRPr sz="1000">
                <a:solidFill>
                  <a:schemeClr val="tx1">
                    <a:lumMod val="85000"/>
                    <a:lumOff val="15000"/>
                  </a:schemeClr>
                </a:solidFill>
              </a:defRPr>
            </a:lvl4pPr>
            <a:lvl5pPr marL="1828755" indent="0">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8" name="Text Placeholder 13">
            <a:extLst>
              <a:ext uri="{FF2B5EF4-FFF2-40B4-BE49-F238E27FC236}">
                <a16:creationId xmlns:a16="http://schemas.microsoft.com/office/drawing/2014/main" id="{170B7EF2-0E9D-CBAA-2308-0D8E544F7D6F}"/>
              </a:ext>
            </a:extLst>
          </p:cNvPr>
          <p:cNvSpPr>
            <a:spLocks noGrp="1"/>
          </p:cNvSpPr>
          <p:nvPr>
            <p:ph type="body" sz="quarter" idx="19"/>
          </p:nvPr>
        </p:nvSpPr>
        <p:spPr>
          <a:xfrm>
            <a:off x="8423121" y="3635268"/>
            <a:ext cx="3218016" cy="2502734"/>
          </a:xfrm>
          <a:prstGeom prst="rect">
            <a:avLst/>
          </a:prstGeom>
        </p:spPr>
        <p:txBody>
          <a:bodyPr>
            <a:normAutofit/>
          </a:bodyPr>
          <a:lstStyle>
            <a:lvl1pPr marL="0" indent="0">
              <a:lnSpc>
                <a:spcPct val="120000"/>
              </a:lnSpc>
              <a:buNone/>
              <a:defRPr sz="1200" b="0">
                <a:solidFill>
                  <a:schemeClr val="tx1">
                    <a:lumMod val="85000"/>
                    <a:lumOff val="15000"/>
                  </a:schemeClr>
                </a:solidFill>
              </a:defRPr>
            </a:lvl1pPr>
            <a:lvl2pPr marL="457189" indent="0">
              <a:lnSpc>
                <a:spcPct val="120000"/>
              </a:lnSpc>
              <a:buNone/>
              <a:defRPr sz="1100">
                <a:solidFill>
                  <a:schemeClr val="tx1">
                    <a:lumMod val="85000"/>
                    <a:lumOff val="15000"/>
                  </a:schemeClr>
                </a:solidFill>
              </a:defRPr>
            </a:lvl2pPr>
            <a:lvl3pPr marL="914377" indent="0">
              <a:lnSpc>
                <a:spcPct val="120000"/>
              </a:lnSpc>
              <a:buNone/>
              <a:defRPr sz="1050">
                <a:solidFill>
                  <a:schemeClr val="tx1">
                    <a:lumMod val="85000"/>
                    <a:lumOff val="15000"/>
                  </a:schemeClr>
                </a:solidFill>
              </a:defRPr>
            </a:lvl3pPr>
            <a:lvl4pPr marL="1371566" indent="0">
              <a:lnSpc>
                <a:spcPct val="120000"/>
              </a:lnSpc>
              <a:buNone/>
              <a:defRPr sz="1000">
                <a:solidFill>
                  <a:schemeClr val="tx1">
                    <a:lumMod val="85000"/>
                    <a:lumOff val="15000"/>
                  </a:schemeClr>
                </a:solidFill>
              </a:defRPr>
            </a:lvl4pPr>
            <a:lvl5pPr marL="1828755" indent="0">
              <a:lnSpc>
                <a:spcPct val="120000"/>
              </a:lnSpc>
              <a:buNone/>
              <a:defRPr sz="1000">
                <a:solidFill>
                  <a:schemeClr val="tx1">
                    <a:lumMod val="85000"/>
                    <a:lumOff val="15000"/>
                  </a:schemeClr>
                </a:solidFill>
              </a:defRPr>
            </a:lvl5pPr>
          </a:lstStyle>
          <a:p>
            <a:pPr lvl="0"/>
            <a:r>
              <a:rPr lang="en-US" dirty="0"/>
              <a:t>Click to edit Master text styles</a:t>
            </a:r>
          </a:p>
        </p:txBody>
      </p:sp>
    </p:spTree>
    <p:extLst>
      <p:ext uri="{BB962C8B-B14F-4D97-AF65-F5344CB8AC3E}">
        <p14:creationId xmlns:p14="http://schemas.microsoft.com/office/powerpoint/2010/main" val="155343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umn(2)">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F31A4D2-E7FE-4037-BB0F-7F3541D21692}"/>
              </a:ext>
            </a:extLst>
          </p:cNvPr>
          <p:cNvSpPr/>
          <p:nvPr userDrawn="1"/>
        </p:nvSpPr>
        <p:spPr>
          <a:xfrm>
            <a:off x="0" y="0"/>
            <a:ext cx="5676900" cy="6858000"/>
          </a:xfrm>
          <a:custGeom>
            <a:avLst/>
            <a:gdLst>
              <a:gd name="connsiteX0" fmla="*/ 0 w 5676900"/>
              <a:gd name="connsiteY0" fmla="*/ 0 h 6858000"/>
              <a:gd name="connsiteX1" fmla="*/ 3870984 w 5676900"/>
              <a:gd name="connsiteY1" fmla="*/ 0 h 6858000"/>
              <a:gd name="connsiteX2" fmla="*/ 4006278 w 5676900"/>
              <a:gd name="connsiteY2" fmla="*/ 96210 h 6858000"/>
              <a:gd name="connsiteX3" fmla="*/ 5676900 w 5676900"/>
              <a:gd name="connsiteY3" fmla="*/ 3429000 h 6858000"/>
              <a:gd name="connsiteX4" fmla="*/ 4006278 w 5676900"/>
              <a:gd name="connsiteY4" fmla="*/ 6761790 h 6858000"/>
              <a:gd name="connsiteX5" fmla="*/ 3870983 w 5676900"/>
              <a:gd name="connsiteY5" fmla="*/ 6858000 h 6858000"/>
              <a:gd name="connsiteX6" fmla="*/ 0 w 5676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6900" h="6858000">
                <a:moveTo>
                  <a:pt x="0" y="0"/>
                </a:moveTo>
                <a:lnTo>
                  <a:pt x="3870984" y="0"/>
                </a:lnTo>
                <a:lnTo>
                  <a:pt x="4006278" y="96210"/>
                </a:lnTo>
                <a:cubicBezTo>
                  <a:pt x="5020449" y="854662"/>
                  <a:pt x="5676900" y="2065170"/>
                  <a:pt x="5676900" y="3429000"/>
                </a:cubicBezTo>
                <a:cubicBezTo>
                  <a:pt x="5676900" y="4792830"/>
                  <a:pt x="5020449" y="6003338"/>
                  <a:pt x="4006278" y="6761790"/>
                </a:cubicBezTo>
                <a:lnTo>
                  <a:pt x="387098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 name="Title 1">
            <a:extLst>
              <a:ext uri="{FF2B5EF4-FFF2-40B4-BE49-F238E27FC236}">
                <a16:creationId xmlns:a16="http://schemas.microsoft.com/office/drawing/2014/main" id="{9853DE57-F9AC-4BE9-85B5-FE07DAEAADBC}"/>
              </a:ext>
            </a:extLst>
          </p:cNvPr>
          <p:cNvSpPr>
            <a:spLocks noGrp="1"/>
          </p:cNvSpPr>
          <p:nvPr>
            <p:ph type="title"/>
          </p:nvPr>
        </p:nvSpPr>
        <p:spPr>
          <a:xfrm>
            <a:off x="550863" y="1439997"/>
            <a:ext cx="4059237" cy="3978004"/>
          </a:xfrm>
          <a:prstGeom prst="rect">
            <a:avLst/>
          </a:prstGeom>
        </p:spPr>
        <p:txBody>
          <a:bodyPr anchor="ctr"/>
          <a:lstStyle>
            <a:lvl1pPr>
              <a:defRPr>
                <a:solidFill>
                  <a:schemeClr val="tx1">
                    <a:lumMod val="85000"/>
                    <a:lumOff val="15000"/>
                  </a:schemeClr>
                </a:solidFill>
              </a:defRPr>
            </a:lvl1pPr>
          </a:lstStyle>
          <a:p>
            <a:r>
              <a:rPr lang="en-US" dirty="0"/>
              <a:t>Click to edit Master title style</a:t>
            </a:r>
            <a:endParaRPr lang="en-ID" dirty="0"/>
          </a:p>
        </p:txBody>
      </p:sp>
      <p:sp>
        <p:nvSpPr>
          <p:cNvPr id="8" name="Text Placeholder 7">
            <a:extLst>
              <a:ext uri="{FF2B5EF4-FFF2-40B4-BE49-F238E27FC236}">
                <a16:creationId xmlns:a16="http://schemas.microsoft.com/office/drawing/2014/main" id="{D9F9C601-91DE-37CA-F7E5-64317EBCDD7C}"/>
              </a:ext>
            </a:extLst>
          </p:cNvPr>
          <p:cNvSpPr>
            <a:spLocks noGrp="1"/>
          </p:cNvSpPr>
          <p:nvPr>
            <p:ph type="body" sz="quarter" idx="10"/>
          </p:nvPr>
        </p:nvSpPr>
        <p:spPr>
          <a:xfrm>
            <a:off x="6096001" y="2908302"/>
            <a:ext cx="4686300" cy="1835149"/>
          </a:xfrm>
        </p:spPr>
        <p:txBody>
          <a:bodyPr/>
          <a:lstStyle>
            <a:lvl1pPr>
              <a:defRPr b="0"/>
            </a:lvl1pPr>
          </a:lstStyle>
          <a:p>
            <a:pPr lvl="0"/>
            <a:r>
              <a:rPr lang="en-GB" dirty="0"/>
              <a:t>Click to edit Master text styles</a:t>
            </a:r>
          </a:p>
        </p:txBody>
      </p:sp>
      <p:sp>
        <p:nvSpPr>
          <p:cNvPr id="10" name="Text Placeholder 7">
            <a:extLst>
              <a:ext uri="{FF2B5EF4-FFF2-40B4-BE49-F238E27FC236}">
                <a16:creationId xmlns:a16="http://schemas.microsoft.com/office/drawing/2014/main" id="{8AC7C845-1150-C362-D67D-6AD3AD7C904B}"/>
              </a:ext>
            </a:extLst>
          </p:cNvPr>
          <p:cNvSpPr>
            <a:spLocks noGrp="1"/>
          </p:cNvSpPr>
          <p:nvPr>
            <p:ph type="body" sz="quarter" idx="11"/>
          </p:nvPr>
        </p:nvSpPr>
        <p:spPr>
          <a:xfrm>
            <a:off x="6096000" y="2444588"/>
            <a:ext cx="4686300" cy="360000"/>
          </a:xfrm>
        </p:spPr>
        <p:txBody>
          <a:bodyPr>
            <a:normAutofit/>
          </a:bodyPr>
          <a:lstStyle>
            <a:lvl1pPr>
              <a:defRPr sz="1400" b="1"/>
            </a:lvl1pPr>
          </a:lstStyle>
          <a:p>
            <a:pPr lvl="0"/>
            <a:r>
              <a:rPr lang="en-GB" dirty="0"/>
              <a:t>Click to edit Master text styles</a:t>
            </a:r>
          </a:p>
        </p:txBody>
      </p:sp>
      <p:cxnSp>
        <p:nvCxnSpPr>
          <p:cNvPr id="4" name="Straight Connector 3">
            <a:extLst>
              <a:ext uri="{FF2B5EF4-FFF2-40B4-BE49-F238E27FC236}">
                <a16:creationId xmlns:a16="http://schemas.microsoft.com/office/drawing/2014/main" id="{DE788A7F-D472-23EE-5635-C37BC55DC2C0}"/>
              </a:ext>
            </a:extLst>
          </p:cNvPr>
          <p:cNvCxnSpPr>
            <a:cxnSpLocks/>
          </p:cNvCxnSpPr>
          <p:nvPr userDrawn="1"/>
        </p:nvCxnSpPr>
        <p:spPr>
          <a:xfrm flipH="1">
            <a:off x="11099800" y="3429000"/>
            <a:ext cx="5413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10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umn(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FAA4F31-FF90-45D7-B2DE-4071CF3B0D54}"/>
              </a:ext>
            </a:extLst>
          </p:cNvPr>
          <p:cNvSpPr/>
          <p:nvPr userDrawn="1"/>
        </p:nvSpPr>
        <p:spPr>
          <a:xfrm>
            <a:off x="0" y="0"/>
            <a:ext cx="2267714" cy="2267712"/>
          </a:xfrm>
          <a:custGeom>
            <a:avLst/>
            <a:gdLst>
              <a:gd name="connsiteX0" fmla="*/ 0 w 2267714"/>
              <a:gd name="connsiteY0" fmla="*/ 0 h 2267712"/>
              <a:gd name="connsiteX1" fmla="*/ 2263317 w 2267714"/>
              <a:gd name="connsiteY1" fmla="*/ 0 h 2267712"/>
              <a:gd name="connsiteX2" fmla="*/ 2267714 w 2267714"/>
              <a:gd name="connsiteY2" fmla="*/ 87089 h 2267712"/>
              <a:gd name="connsiteX3" fmla="*/ 87091 w 2267714"/>
              <a:gd name="connsiteY3" fmla="*/ 2267712 h 2267712"/>
              <a:gd name="connsiteX4" fmla="*/ 0 w 2267714"/>
              <a:gd name="connsiteY4" fmla="*/ 2263314 h 226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14" h="2267712">
                <a:moveTo>
                  <a:pt x="0" y="0"/>
                </a:moveTo>
                <a:lnTo>
                  <a:pt x="2263317" y="0"/>
                </a:lnTo>
                <a:lnTo>
                  <a:pt x="2267714" y="87089"/>
                </a:lnTo>
                <a:cubicBezTo>
                  <a:pt x="2267714" y="1291414"/>
                  <a:pt x="1291416" y="2267712"/>
                  <a:pt x="87091" y="2267712"/>
                </a:cubicBezTo>
                <a:lnTo>
                  <a:pt x="0" y="22633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 name="Title 1">
            <a:extLst>
              <a:ext uri="{FF2B5EF4-FFF2-40B4-BE49-F238E27FC236}">
                <a16:creationId xmlns:a16="http://schemas.microsoft.com/office/drawing/2014/main" id="{210525E9-84FB-45C6-9CCA-A7C6F12B0446}"/>
              </a:ext>
            </a:extLst>
          </p:cNvPr>
          <p:cNvSpPr>
            <a:spLocks noGrp="1"/>
          </p:cNvSpPr>
          <p:nvPr>
            <p:ph type="title"/>
          </p:nvPr>
        </p:nvSpPr>
        <p:spPr>
          <a:xfrm>
            <a:off x="550863" y="719998"/>
            <a:ext cx="4825137" cy="1994922"/>
          </a:xfrm>
          <a:prstGeom prst="rect">
            <a:avLst/>
          </a:prstGeom>
        </p:spPr>
        <p:txBody>
          <a:bodyPr/>
          <a:lstStyle>
            <a:lvl1pPr>
              <a:defRPr>
                <a:solidFill>
                  <a:schemeClr val="tx1">
                    <a:lumMod val="85000"/>
                    <a:lumOff val="15000"/>
                  </a:schemeClr>
                </a:solidFill>
              </a:defRPr>
            </a:lvl1pPr>
          </a:lstStyle>
          <a:p>
            <a:r>
              <a:rPr lang="en-US" dirty="0"/>
              <a:t>Click to edit Master title style</a:t>
            </a:r>
            <a:endParaRPr lang="en-ID" dirty="0"/>
          </a:p>
        </p:txBody>
      </p:sp>
      <p:sp>
        <p:nvSpPr>
          <p:cNvPr id="10" name="Picture Placeholder 9">
            <a:extLst>
              <a:ext uri="{FF2B5EF4-FFF2-40B4-BE49-F238E27FC236}">
                <a16:creationId xmlns:a16="http://schemas.microsoft.com/office/drawing/2014/main" id="{A562162F-D0C3-47F5-A87A-C7A3A8F0B018}"/>
              </a:ext>
            </a:extLst>
          </p:cNvPr>
          <p:cNvSpPr>
            <a:spLocks noGrp="1"/>
          </p:cNvSpPr>
          <p:nvPr>
            <p:ph type="pic" sz="quarter" idx="10"/>
          </p:nvPr>
        </p:nvSpPr>
        <p:spPr>
          <a:xfrm>
            <a:off x="6096000" y="719998"/>
            <a:ext cx="5376000" cy="5418002"/>
          </a:xfrm>
          <a:prstGeom prst="rect">
            <a:avLst/>
          </a:prstGeom>
          <a:solidFill>
            <a:schemeClr val="accent1">
              <a:lumMod val="20000"/>
              <a:lumOff val="80000"/>
            </a:schemeClr>
          </a:solidFill>
        </p:spPr>
        <p:txBody>
          <a:bodyPr anchor="ctr"/>
          <a:lstStyle>
            <a:lvl1pPr algn="ctr">
              <a:defRPr sz="1200"/>
            </a:lvl1pPr>
          </a:lstStyle>
          <a:p>
            <a:endParaRPr lang="en-ID"/>
          </a:p>
        </p:txBody>
      </p:sp>
      <p:sp>
        <p:nvSpPr>
          <p:cNvPr id="12" name="Text Placeholder 11">
            <a:extLst>
              <a:ext uri="{FF2B5EF4-FFF2-40B4-BE49-F238E27FC236}">
                <a16:creationId xmlns:a16="http://schemas.microsoft.com/office/drawing/2014/main" id="{6FCA19F0-EE92-46AD-8A97-9F77DC05EF40}"/>
              </a:ext>
            </a:extLst>
          </p:cNvPr>
          <p:cNvSpPr>
            <a:spLocks noGrp="1"/>
          </p:cNvSpPr>
          <p:nvPr>
            <p:ph type="body" sz="quarter" idx="11"/>
          </p:nvPr>
        </p:nvSpPr>
        <p:spPr>
          <a:xfrm>
            <a:off x="550863" y="3401634"/>
            <a:ext cx="4825136" cy="360000"/>
          </a:xfrm>
          <a:prstGeom prst="rect">
            <a:avLst/>
          </a:prstGeom>
        </p:spPr>
        <p:txBody>
          <a:bodyPr>
            <a:normAutofit/>
          </a:bodyPr>
          <a:lstStyle>
            <a:lvl1pPr marL="0" indent="0">
              <a:buNone/>
              <a:defRPr sz="1400">
                <a:solidFill>
                  <a:schemeClr val="tx1">
                    <a:lumMod val="85000"/>
                    <a:lumOff val="15000"/>
                  </a:schemeClr>
                </a:solidFill>
              </a:defRPr>
            </a:lvl1pPr>
            <a:lvl2pPr marL="457189" indent="0">
              <a:buNone/>
              <a:defRPr sz="1100">
                <a:solidFill>
                  <a:schemeClr val="tx1">
                    <a:lumMod val="85000"/>
                    <a:lumOff val="15000"/>
                  </a:schemeClr>
                </a:solidFill>
              </a:defRPr>
            </a:lvl2pPr>
            <a:lvl3pPr marL="914377" indent="0">
              <a:buNone/>
              <a:defRPr sz="1050">
                <a:solidFill>
                  <a:schemeClr val="tx1">
                    <a:lumMod val="85000"/>
                    <a:lumOff val="15000"/>
                  </a:schemeClr>
                </a:solidFill>
              </a:defRPr>
            </a:lvl3pPr>
            <a:lvl4pPr marL="1371566" indent="0">
              <a:buNone/>
              <a:defRPr sz="1000">
                <a:solidFill>
                  <a:schemeClr val="tx1">
                    <a:lumMod val="85000"/>
                    <a:lumOff val="15000"/>
                  </a:schemeClr>
                </a:solidFill>
              </a:defRPr>
            </a:lvl4pPr>
            <a:lvl5pPr marL="1828755" indent="0">
              <a:buNone/>
              <a:defRPr sz="1000">
                <a:solidFill>
                  <a:schemeClr val="tx1">
                    <a:lumMod val="85000"/>
                    <a:lumOff val="15000"/>
                  </a:schemeClr>
                </a:solidFill>
              </a:defRPr>
            </a:lvl5pPr>
          </a:lstStyle>
          <a:p>
            <a:pPr lvl="0"/>
            <a:r>
              <a:rPr lang="en-US" dirty="0"/>
              <a:t>Click to edit Master text styles</a:t>
            </a:r>
          </a:p>
        </p:txBody>
      </p:sp>
      <p:sp>
        <p:nvSpPr>
          <p:cNvPr id="3" name="Text Placeholder 11">
            <a:extLst>
              <a:ext uri="{FF2B5EF4-FFF2-40B4-BE49-F238E27FC236}">
                <a16:creationId xmlns:a16="http://schemas.microsoft.com/office/drawing/2014/main" id="{19D57F2C-493B-63FF-DA50-68D384E89829}"/>
              </a:ext>
            </a:extLst>
          </p:cNvPr>
          <p:cNvSpPr>
            <a:spLocks noGrp="1"/>
          </p:cNvSpPr>
          <p:nvPr>
            <p:ph type="body" sz="quarter" idx="12"/>
          </p:nvPr>
        </p:nvSpPr>
        <p:spPr>
          <a:xfrm>
            <a:off x="550864" y="3801034"/>
            <a:ext cx="4825136" cy="2336965"/>
          </a:xfrm>
          <a:prstGeom prst="rect">
            <a:avLst/>
          </a:prstGeom>
        </p:spPr>
        <p:txBody>
          <a:bodyPr>
            <a:normAutofit/>
          </a:bodyPr>
          <a:lstStyle>
            <a:lvl1pPr marL="0" indent="0">
              <a:buNone/>
              <a:defRPr sz="1200" b="0">
                <a:solidFill>
                  <a:schemeClr val="tx1">
                    <a:lumMod val="85000"/>
                    <a:lumOff val="15000"/>
                  </a:schemeClr>
                </a:solidFill>
              </a:defRPr>
            </a:lvl1pPr>
            <a:lvl2pPr marL="457189" indent="0">
              <a:buNone/>
              <a:defRPr sz="1100">
                <a:solidFill>
                  <a:schemeClr val="tx1">
                    <a:lumMod val="85000"/>
                    <a:lumOff val="15000"/>
                  </a:schemeClr>
                </a:solidFill>
              </a:defRPr>
            </a:lvl2pPr>
            <a:lvl3pPr marL="914377" indent="0">
              <a:buNone/>
              <a:defRPr sz="1050">
                <a:solidFill>
                  <a:schemeClr val="tx1">
                    <a:lumMod val="85000"/>
                    <a:lumOff val="15000"/>
                  </a:schemeClr>
                </a:solidFill>
              </a:defRPr>
            </a:lvl3pPr>
            <a:lvl4pPr marL="1371566" indent="0">
              <a:buNone/>
              <a:defRPr sz="1000">
                <a:solidFill>
                  <a:schemeClr val="tx1">
                    <a:lumMod val="85000"/>
                    <a:lumOff val="15000"/>
                  </a:schemeClr>
                </a:solidFill>
              </a:defRPr>
            </a:lvl4pPr>
            <a:lvl5pPr marL="1828755" indent="0">
              <a:buNone/>
              <a:defRPr sz="1000">
                <a:solidFill>
                  <a:schemeClr val="tx1">
                    <a:lumMod val="85000"/>
                    <a:lumOff val="15000"/>
                  </a:schemeClr>
                </a:solidFill>
              </a:defRPr>
            </a:lvl5pPr>
          </a:lstStyle>
          <a:p>
            <a:pPr lvl="0"/>
            <a:r>
              <a:rPr lang="en-US" dirty="0"/>
              <a:t>Click to edit Master text styles</a:t>
            </a:r>
          </a:p>
        </p:txBody>
      </p:sp>
    </p:spTree>
    <p:extLst>
      <p:ext uri="{BB962C8B-B14F-4D97-AF65-F5344CB8AC3E}">
        <p14:creationId xmlns:p14="http://schemas.microsoft.com/office/powerpoint/2010/main" val="123710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um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1D2B-1803-7A82-2F23-2D10AA7F8253}"/>
              </a:ext>
            </a:extLst>
          </p:cNvPr>
          <p:cNvSpPr>
            <a:spLocks noGrp="1"/>
          </p:cNvSpPr>
          <p:nvPr>
            <p:ph type="title"/>
          </p:nvPr>
        </p:nvSpPr>
        <p:spPr>
          <a:xfrm>
            <a:off x="550862" y="549275"/>
            <a:ext cx="6952179" cy="2879725"/>
          </a:xfrm>
          <a:prstGeom prst="rect">
            <a:avLst/>
          </a:prstGeom>
        </p:spPr>
        <p:txBody>
          <a:bodyPr anchor="t"/>
          <a:lstStyle>
            <a:lvl1pPr>
              <a:defRPr>
                <a:solidFill>
                  <a:schemeClr val="tx1">
                    <a:lumMod val="85000"/>
                    <a:lumOff val="15000"/>
                  </a:schemeClr>
                </a:solidFill>
              </a:defRPr>
            </a:lvl1pPr>
          </a:lstStyle>
          <a:p>
            <a:r>
              <a:rPr lang="en-US" dirty="0"/>
              <a:t>Click to edit Master title style</a:t>
            </a:r>
            <a:endParaRPr lang="en-ID" dirty="0"/>
          </a:p>
        </p:txBody>
      </p:sp>
      <p:sp>
        <p:nvSpPr>
          <p:cNvPr id="4" name="Picture Placeholder 3">
            <a:extLst>
              <a:ext uri="{FF2B5EF4-FFF2-40B4-BE49-F238E27FC236}">
                <a16:creationId xmlns:a16="http://schemas.microsoft.com/office/drawing/2014/main" id="{3D4C5CF9-10AA-8747-7064-6A925F453B05}"/>
              </a:ext>
            </a:extLst>
          </p:cNvPr>
          <p:cNvSpPr>
            <a:spLocks noGrp="1"/>
          </p:cNvSpPr>
          <p:nvPr>
            <p:ph type="pic" sz="quarter" idx="10"/>
          </p:nvPr>
        </p:nvSpPr>
        <p:spPr>
          <a:xfrm>
            <a:off x="550862" y="3429000"/>
            <a:ext cx="6952179" cy="3429000"/>
          </a:xfrm>
          <a:prstGeom prst="rect">
            <a:avLst/>
          </a:prstGeom>
          <a:solidFill>
            <a:schemeClr val="accent1">
              <a:lumMod val="20000"/>
              <a:lumOff val="80000"/>
            </a:schemeClr>
          </a:solidFill>
        </p:spPr>
        <p:txBody>
          <a:bodyPr anchor="ctr"/>
          <a:lstStyle>
            <a:lvl1pPr marL="0" indent="0" algn="ctr">
              <a:buNone/>
              <a:defRPr sz="1400"/>
            </a:lvl1pPr>
          </a:lstStyle>
          <a:p>
            <a:endParaRPr lang="en-ID"/>
          </a:p>
        </p:txBody>
      </p:sp>
      <p:sp>
        <p:nvSpPr>
          <p:cNvPr id="5" name="Text Placeholder 5">
            <a:extLst>
              <a:ext uri="{FF2B5EF4-FFF2-40B4-BE49-F238E27FC236}">
                <a16:creationId xmlns:a16="http://schemas.microsoft.com/office/drawing/2014/main" id="{CF421A03-EBB9-E8A0-A75A-B02C2B24E471}"/>
              </a:ext>
            </a:extLst>
          </p:cNvPr>
          <p:cNvSpPr>
            <a:spLocks noGrp="1"/>
          </p:cNvSpPr>
          <p:nvPr>
            <p:ph type="body" sz="quarter" idx="12"/>
          </p:nvPr>
        </p:nvSpPr>
        <p:spPr>
          <a:xfrm>
            <a:off x="8053905" y="549275"/>
            <a:ext cx="3587236" cy="360000"/>
          </a:xfrm>
          <a:prstGeom prst="rect">
            <a:avLst/>
          </a:prstGeom>
        </p:spPr>
        <p:txBody>
          <a:bodyPr anchor="ctr">
            <a:normAutofit/>
          </a:bodyPr>
          <a:lstStyle>
            <a:lvl1pPr marL="0" indent="0" algn="l">
              <a:lnSpc>
                <a:spcPct val="120000"/>
              </a:lnSpc>
              <a:buNone/>
              <a:defRPr sz="1400">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E620C953-7D7C-35D3-0E62-253A6D9C6299}"/>
              </a:ext>
            </a:extLst>
          </p:cNvPr>
          <p:cNvSpPr>
            <a:spLocks noGrp="1"/>
          </p:cNvSpPr>
          <p:nvPr>
            <p:ph type="body" sz="quarter" idx="13"/>
          </p:nvPr>
        </p:nvSpPr>
        <p:spPr>
          <a:xfrm>
            <a:off x="8053904" y="955674"/>
            <a:ext cx="3587236" cy="2314016"/>
          </a:xfrm>
          <a:prstGeom prst="rect">
            <a:avLst/>
          </a:prstGeom>
        </p:spPr>
        <p:txBody>
          <a:bodyPr anchor="t">
            <a:normAutofit/>
          </a:bodyPr>
          <a:lstStyle>
            <a:lvl1pPr marL="0" indent="0" algn="l">
              <a:lnSpc>
                <a:spcPct val="120000"/>
              </a:lnSpc>
              <a:buNone/>
              <a:defRPr sz="1200" b="0">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16" name="Text Placeholder 5">
            <a:extLst>
              <a:ext uri="{FF2B5EF4-FFF2-40B4-BE49-F238E27FC236}">
                <a16:creationId xmlns:a16="http://schemas.microsoft.com/office/drawing/2014/main" id="{D047D360-931B-4B02-DF7F-22B40E3F0FAF}"/>
              </a:ext>
            </a:extLst>
          </p:cNvPr>
          <p:cNvSpPr>
            <a:spLocks noGrp="1"/>
          </p:cNvSpPr>
          <p:nvPr>
            <p:ph type="body" sz="quarter" idx="14"/>
          </p:nvPr>
        </p:nvSpPr>
        <p:spPr>
          <a:xfrm>
            <a:off x="8053903" y="3589059"/>
            <a:ext cx="3587236" cy="360000"/>
          </a:xfrm>
          <a:prstGeom prst="rect">
            <a:avLst/>
          </a:prstGeom>
        </p:spPr>
        <p:txBody>
          <a:bodyPr anchor="ctr">
            <a:normAutofit/>
          </a:bodyPr>
          <a:lstStyle>
            <a:lvl1pPr marL="0" indent="0" algn="l">
              <a:lnSpc>
                <a:spcPct val="120000"/>
              </a:lnSpc>
              <a:buNone/>
              <a:defRPr sz="1400">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17" name="Text Placeholder 5">
            <a:extLst>
              <a:ext uri="{FF2B5EF4-FFF2-40B4-BE49-F238E27FC236}">
                <a16:creationId xmlns:a16="http://schemas.microsoft.com/office/drawing/2014/main" id="{FC03BD29-6455-7ADC-E781-64D001078BE5}"/>
              </a:ext>
            </a:extLst>
          </p:cNvPr>
          <p:cNvSpPr>
            <a:spLocks noGrp="1"/>
          </p:cNvSpPr>
          <p:nvPr>
            <p:ph type="body" sz="quarter" idx="15"/>
          </p:nvPr>
        </p:nvSpPr>
        <p:spPr>
          <a:xfrm>
            <a:off x="8053902" y="3994710"/>
            <a:ext cx="3587236" cy="2314016"/>
          </a:xfrm>
          <a:prstGeom prst="rect">
            <a:avLst/>
          </a:prstGeom>
        </p:spPr>
        <p:txBody>
          <a:bodyPr anchor="t">
            <a:normAutofit/>
          </a:bodyPr>
          <a:lstStyle>
            <a:lvl1pPr marL="0" indent="0" algn="l">
              <a:lnSpc>
                <a:spcPct val="120000"/>
              </a:lnSpc>
              <a:buNone/>
              <a:defRPr sz="1200" b="0">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spTree>
    <p:extLst>
      <p:ext uri="{BB962C8B-B14F-4D97-AF65-F5344CB8AC3E}">
        <p14:creationId xmlns:p14="http://schemas.microsoft.com/office/powerpoint/2010/main" val="395127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lumns(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ED0F9B-1932-6896-466C-D64BA828EC15}"/>
              </a:ext>
            </a:extLst>
          </p:cNvPr>
          <p:cNvSpPr/>
          <p:nvPr userDrawn="1"/>
        </p:nvSpPr>
        <p:spPr>
          <a:xfrm>
            <a:off x="6096001" y="3429000"/>
            <a:ext cx="6096000" cy="34290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 name="Title 1">
            <a:extLst>
              <a:ext uri="{FF2B5EF4-FFF2-40B4-BE49-F238E27FC236}">
                <a16:creationId xmlns:a16="http://schemas.microsoft.com/office/drawing/2014/main" id="{788C0BAD-62F8-8DBF-08BD-F3D4D231474E}"/>
              </a:ext>
            </a:extLst>
          </p:cNvPr>
          <p:cNvSpPr>
            <a:spLocks noGrp="1"/>
          </p:cNvSpPr>
          <p:nvPr>
            <p:ph type="title"/>
          </p:nvPr>
        </p:nvSpPr>
        <p:spPr>
          <a:xfrm>
            <a:off x="550863" y="549275"/>
            <a:ext cx="5545137" cy="2330450"/>
          </a:xfrm>
          <a:prstGeom prst="rect">
            <a:avLst/>
          </a:prstGeom>
        </p:spPr>
        <p:txBody>
          <a:bodyPr anchor="ctr"/>
          <a:lstStyle>
            <a:lvl1pPr algn="l">
              <a:defRPr>
                <a:solidFill>
                  <a:schemeClr val="tx1">
                    <a:lumMod val="85000"/>
                    <a:lumOff val="15000"/>
                  </a:schemeClr>
                </a:solidFill>
              </a:defRPr>
            </a:lvl1pPr>
          </a:lstStyle>
          <a:p>
            <a:r>
              <a:rPr lang="en-US" dirty="0"/>
              <a:t>Click to edit Master title style</a:t>
            </a:r>
            <a:endParaRPr lang="en-ID" dirty="0"/>
          </a:p>
        </p:txBody>
      </p:sp>
      <p:sp>
        <p:nvSpPr>
          <p:cNvPr id="4" name="Text Placeholder 5">
            <a:extLst>
              <a:ext uri="{FF2B5EF4-FFF2-40B4-BE49-F238E27FC236}">
                <a16:creationId xmlns:a16="http://schemas.microsoft.com/office/drawing/2014/main" id="{FF15D25B-820B-156A-3645-D86E2556A8DA}"/>
              </a:ext>
            </a:extLst>
          </p:cNvPr>
          <p:cNvSpPr>
            <a:spLocks noGrp="1"/>
          </p:cNvSpPr>
          <p:nvPr>
            <p:ph type="body" sz="quarter" idx="12"/>
          </p:nvPr>
        </p:nvSpPr>
        <p:spPr>
          <a:xfrm>
            <a:off x="550863" y="4413250"/>
            <a:ext cx="4994274" cy="1895474"/>
          </a:xfrm>
          <a:prstGeom prst="rect">
            <a:avLst/>
          </a:prstGeom>
        </p:spPr>
        <p:txBody>
          <a:bodyPr anchor="t">
            <a:normAutofit/>
          </a:bodyPr>
          <a:lstStyle>
            <a:lvl1pPr marL="0" indent="0" algn="l">
              <a:lnSpc>
                <a:spcPct val="120000"/>
              </a:lnSpc>
              <a:buNone/>
              <a:defRPr sz="1200" b="0">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D5453C8F-F0F1-1099-79AA-AF1ACBB99C77}"/>
              </a:ext>
            </a:extLst>
          </p:cNvPr>
          <p:cNvCxnSpPr>
            <a:cxnSpLocks/>
          </p:cNvCxnSpPr>
          <p:nvPr userDrawn="1"/>
        </p:nvCxnSpPr>
        <p:spPr>
          <a:xfrm flipH="1">
            <a:off x="0" y="3429000"/>
            <a:ext cx="62200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122764C-29F8-352B-1FEF-C94B5FF717FB}"/>
              </a:ext>
            </a:extLst>
          </p:cNvPr>
          <p:cNvCxnSpPr>
            <a:cxnSpLocks/>
          </p:cNvCxnSpPr>
          <p:nvPr userDrawn="1"/>
        </p:nvCxnSpPr>
        <p:spPr>
          <a:xfrm flipV="1">
            <a:off x="6096001" y="0"/>
            <a:ext cx="0" cy="3429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A0730728-BA5D-6ABE-8950-B7C4CD061277}"/>
              </a:ext>
            </a:extLst>
          </p:cNvPr>
          <p:cNvSpPr>
            <a:spLocks noGrp="1"/>
          </p:cNvSpPr>
          <p:nvPr>
            <p:ph type="body" sz="quarter" idx="15"/>
          </p:nvPr>
        </p:nvSpPr>
        <p:spPr>
          <a:xfrm>
            <a:off x="550863" y="3978274"/>
            <a:ext cx="4994274" cy="360000"/>
          </a:xfrm>
          <a:prstGeom prst="rect">
            <a:avLst/>
          </a:prstGeom>
        </p:spPr>
        <p:txBody>
          <a:bodyPr anchor="t">
            <a:normAutofit/>
          </a:bodyPr>
          <a:lstStyle>
            <a:lvl1pPr marL="0" indent="0" algn="l">
              <a:lnSpc>
                <a:spcPct val="120000"/>
              </a:lnSpc>
              <a:buNone/>
              <a:defRPr sz="1400" b="1">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10" name="Text Placeholder 5">
            <a:extLst>
              <a:ext uri="{FF2B5EF4-FFF2-40B4-BE49-F238E27FC236}">
                <a16:creationId xmlns:a16="http://schemas.microsoft.com/office/drawing/2014/main" id="{54D69608-7CD7-CDA4-432C-F440FF357638}"/>
              </a:ext>
            </a:extLst>
          </p:cNvPr>
          <p:cNvSpPr>
            <a:spLocks noGrp="1"/>
          </p:cNvSpPr>
          <p:nvPr>
            <p:ph type="body" sz="quarter" idx="16"/>
          </p:nvPr>
        </p:nvSpPr>
        <p:spPr>
          <a:xfrm>
            <a:off x="6646866" y="4413250"/>
            <a:ext cx="4994274" cy="1893420"/>
          </a:xfrm>
          <a:prstGeom prst="rect">
            <a:avLst/>
          </a:prstGeom>
        </p:spPr>
        <p:txBody>
          <a:bodyPr anchor="t">
            <a:normAutofit/>
          </a:bodyPr>
          <a:lstStyle>
            <a:lvl1pPr marL="0" indent="0" algn="l">
              <a:lnSpc>
                <a:spcPct val="120000"/>
              </a:lnSpc>
              <a:buNone/>
              <a:defRPr sz="1200" b="0">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11" name="Text Placeholder 5">
            <a:extLst>
              <a:ext uri="{FF2B5EF4-FFF2-40B4-BE49-F238E27FC236}">
                <a16:creationId xmlns:a16="http://schemas.microsoft.com/office/drawing/2014/main" id="{0292190A-DFB1-DD0F-F6CF-B573B68D374A}"/>
              </a:ext>
            </a:extLst>
          </p:cNvPr>
          <p:cNvSpPr>
            <a:spLocks noGrp="1"/>
          </p:cNvSpPr>
          <p:nvPr>
            <p:ph type="body" sz="quarter" idx="17"/>
          </p:nvPr>
        </p:nvSpPr>
        <p:spPr>
          <a:xfrm>
            <a:off x="6646866" y="3976220"/>
            <a:ext cx="4994274" cy="360000"/>
          </a:xfrm>
          <a:prstGeom prst="rect">
            <a:avLst/>
          </a:prstGeom>
        </p:spPr>
        <p:txBody>
          <a:bodyPr anchor="t">
            <a:noAutofit/>
          </a:bodyPr>
          <a:lstStyle>
            <a:lvl1pPr marL="0" indent="0" algn="l">
              <a:lnSpc>
                <a:spcPct val="120000"/>
              </a:lnSpc>
              <a:buNone/>
              <a:defRPr sz="1400" b="1">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12" name="Text Placeholder 5">
            <a:extLst>
              <a:ext uri="{FF2B5EF4-FFF2-40B4-BE49-F238E27FC236}">
                <a16:creationId xmlns:a16="http://schemas.microsoft.com/office/drawing/2014/main" id="{50E931C2-A398-6AE3-BE1F-0BDF8CDBD74C}"/>
              </a:ext>
            </a:extLst>
          </p:cNvPr>
          <p:cNvSpPr>
            <a:spLocks noGrp="1"/>
          </p:cNvSpPr>
          <p:nvPr>
            <p:ph type="body" sz="quarter" idx="18"/>
          </p:nvPr>
        </p:nvSpPr>
        <p:spPr>
          <a:xfrm>
            <a:off x="6646863" y="986304"/>
            <a:ext cx="4994274" cy="1893420"/>
          </a:xfrm>
          <a:prstGeom prst="rect">
            <a:avLst/>
          </a:prstGeom>
        </p:spPr>
        <p:txBody>
          <a:bodyPr anchor="t">
            <a:normAutofit/>
          </a:bodyPr>
          <a:lstStyle>
            <a:lvl1pPr marL="0" indent="0" algn="l">
              <a:lnSpc>
                <a:spcPct val="120000"/>
              </a:lnSpc>
              <a:buNone/>
              <a:defRPr sz="1200" b="0">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13" name="Text Placeholder 5">
            <a:extLst>
              <a:ext uri="{FF2B5EF4-FFF2-40B4-BE49-F238E27FC236}">
                <a16:creationId xmlns:a16="http://schemas.microsoft.com/office/drawing/2014/main" id="{13867C3F-EB64-F016-29BE-C89F700C3FF8}"/>
              </a:ext>
            </a:extLst>
          </p:cNvPr>
          <p:cNvSpPr>
            <a:spLocks noGrp="1"/>
          </p:cNvSpPr>
          <p:nvPr>
            <p:ph type="body" sz="quarter" idx="19"/>
          </p:nvPr>
        </p:nvSpPr>
        <p:spPr>
          <a:xfrm>
            <a:off x="6646863" y="549274"/>
            <a:ext cx="4994274" cy="360000"/>
          </a:xfrm>
          <a:prstGeom prst="rect">
            <a:avLst/>
          </a:prstGeom>
        </p:spPr>
        <p:txBody>
          <a:bodyPr anchor="t">
            <a:noAutofit/>
          </a:bodyPr>
          <a:lstStyle>
            <a:lvl1pPr marL="0" indent="0" algn="l">
              <a:lnSpc>
                <a:spcPct val="120000"/>
              </a:lnSpc>
              <a:buNone/>
              <a:defRPr sz="1400" b="1">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spTree>
    <p:extLst>
      <p:ext uri="{BB962C8B-B14F-4D97-AF65-F5344CB8AC3E}">
        <p14:creationId xmlns:p14="http://schemas.microsoft.com/office/powerpoint/2010/main" val="264418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D22A-1F6D-0DE5-E04A-DC466353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ADD6F-7C93-3CD3-AC8D-28A78787C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6E74-14FC-84D9-4B41-7D9FB0D573C4}"/>
              </a:ext>
            </a:extLst>
          </p:cNvPr>
          <p:cNvSpPr>
            <a:spLocks noGrp="1"/>
          </p:cNvSpPr>
          <p:nvPr>
            <p:ph type="dt" sz="half" idx="10"/>
          </p:nvPr>
        </p:nvSpPr>
        <p:spPr/>
        <p:txBody>
          <a:bodyPr/>
          <a:lstStyle/>
          <a:p>
            <a:fld id="{0F996519-E62D-4F8C-AE1E-36928EC7D15C}" type="datetime1">
              <a:rPr lang="en-US" smtClean="0"/>
              <a:t>2/6/2025</a:t>
            </a:fld>
            <a:endParaRPr lang="en-US"/>
          </a:p>
        </p:txBody>
      </p:sp>
      <p:sp>
        <p:nvSpPr>
          <p:cNvPr id="5" name="Footer Placeholder 4">
            <a:extLst>
              <a:ext uri="{FF2B5EF4-FFF2-40B4-BE49-F238E27FC236}">
                <a16:creationId xmlns:a16="http://schemas.microsoft.com/office/drawing/2014/main" id="{1F35A7DC-6292-6181-949E-F8BC3FA11BA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050F5C6-EADC-E072-B19B-49BB11DF0309}"/>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476277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lumn(4)">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1230AE0-6C7F-4620-8410-EFE6D1DFE7CE}"/>
              </a:ext>
            </a:extLst>
          </p:cNvPr>
          <p:cNvSpPr/>
          <p:nvPr userDrawn="1"/>
        </p:nvSpPr>
        <p:spPr>
          <a:xfrm rot="10800000">
            <a:off x="5883268" y="549274"/>
            <a:ext cx="6308731" cy="6308725"/>
          </a:xfrm>
          <a:custGeom>
            <a:avLst/>
            <a:gdLst>
              <a:gd name="connsiteX0" fmla="*/ 0 w 2267714"/>
              <a:gd name="connsiteY0" fmla="*/ 0 h 2267712"/>
              <a:gd name="connsiteX1" fmla="*/ 2263317 w 2267714"/>
              <a:gd name="connsiteY1" fmla="*/ 0 h 2267712"/>
              <a:gd name="connsiteX2" fmla="*/ 2267714 w 2267714"/>
              <a:gd name="connsiteY2" fmla="*/ 87089 h 2267712"/>
              <a:gd name="connsiteX3" fmla="*/ 87091 w 2267714"/>
              <a:gd name="connsiteY3" fmla="*/ 2267712 h 2267712"/>
              <a:gd name="connsiteX4" fmla="*/ 0 w 2267714"/>
              <a:gd name="connsiteY4" fmla="*/ 2263314 h 226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14" h="2267712">
                <a:moveTo>
                  <a:pt x="0" y="0"/>
                </a:moveTo>
                <a:lnTo>
                  <a:pt x="2263317" y="0"/>
                </a:lnTo>
                <a:lnTo>
                  <a:pt x="2267714" y="87089"/>
                </a:lnTo>
                <a:cubicBezTo>
                  <a:pt x="2267714" y="1291414"/>
                  <a:pt x="1291416" y="2267712"/>
                  <a:pt x="87091" y="2267712"/>
                </a:cubicBezTo>
                <a:lnTo>
                  <a:pt x="0" y="2263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 name="Title 1">
            <a:extLst>
              <a:ext uri="{FF2B5EF4-FFF2-40B4-BE49-F238E27FC236}">
                <a16:creationId xmlns:a16="http://schemas.microsoft.com/office/drawing/2014/main" id="{510FE9F7-C154-4314-AE66-194623BD340D}"/>
              </a:ext>
            </a:extLst>
          </p:cNvPr>
          <p:cNvSpPr>
            <a:spLocks noGrp="1"/>
          </p:cNvSpPr>
          <p:nvPr>
            <p:ph type="title"/>
          </p:nvPr>
        </p:nvSpPr>
        <p:spPr>
          <a:xfrm>
            <a:off x="550864" y="549275"/>
            <a:ext cx="5332405" cy="2879725"/>
          </a:xfrm>
          <a:prstGeom prst="rect">
            <a:avLst/>
          </a:prstGeom>
        </p:spPr>
        <p:txBody>
          <a:bodyPr anchor="b"/>
          <a:lstStyle>
            <a:lvl1pPr>
              <a:defRPr>
                <a:solidFill>
                  <a:schemeClr val="tx1">
                    <a:lumMod val="85000"/>
                    <a:lumOff val="15000"/>
                  </a:schemeClr>
                </a:solidFill>
              </a:defRPr>
            </a:lvl1pPr>
          </a:lstStyle>
          <a:p>
            <a:r>
              <a:rPr lang="en-US" dirty="0"/>
              <a:t>Click to edit Master title style</a:t>
            </a:r>
            <a:endParaRPr lang="en-ID" dirty="0"/>
          </a:p>
        </p:txBody>
      </p:sp>
      <p:sp>
        <p:nvSpPr>
          <p:cNvPr id="5" name="Text Placeholder 5">
            <a:extLst>
              <a:ext uri="{FF2B5EF4-FFF2-40B4-BE49-F238E27FC236}">
                <a16:creationId xmlns:a16="http://schemas.microsoft.com/office/drawing/2014/main" id="{CA482F9F-1C6B-D116-4A91-3496683445D0}"/>
              </a:ext>
            </a:extLst>
          </p:cNvPr>
          <p:cNvSpPr>
            <a:spLocks noGrp="1"/>
          </p:cNvSpPr>
          <p:nvPr>
            <p:ph type="body" sz="quarter" idx="12"/>
          </p:nvPr>
        </p:nvSpPr>
        <p:spPr>
          <a:xfrm>
            <a:off x="550863" y="4152899"/>
            <a:ext cx="5332406" cy="1985099"/>
          </a:xfrm>
          <a:prstGeom prst="rect">
            <a:avLst/>
          </a:prstGeom>
        </p:spPr>
        <p:txBody>
          <a:bodyPr anchor="t">
            <a:normAutofit/>
          </a:bodyPr>
          <a:lstStyle>
            <a:lvl1pPr marL="0" indent="0" algn="l">
              <a:lnSpc>
                <a:spcPct val="120000"/>
              </a:lnSpc>
              <a:buNone/>
              <a:defRPr sz="1200" b="0">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A64D6732-7D26-F6D0-37F1-72DEBAEC7991}"/>
              </a:ext>
            </a:extLst>
          </p:cNvPr>
          <p:cNvSpPr>
            <a:spLocks noGrp="1"/>
          </p:cNvSpPr>
          <p:nvPr>
            <p:ph type="body" sz="quarter" idx="15"/>
          </p:nvPr>
        </p:nvSpPr>
        <p:spPr>
          <a:xfrm>
            <a:off x="550863" y="3722329"/>
            <a:ext cx="5332406" cy="360000"/>
          </a:xfrm>
          <a:prstGeom prst="rect">
            <a:avLst/>
          </a:prstGeom>
        </p:spPr>
        <p:txBody>
          <a:bodyPr anchor="t">
            <a:noAutofit/>
          </a:bodyPr>
          <a:lstStyle>
            <a:lvl1pPr marL="0" indent="0" algn="l">
              <a:lnSpc>
                <a:spcPct val="120000"/>
              </a:lnSpc>
              <a:buNone/>
              <a:defRPr sz="1400" b="1">
                <a:solidFill>
                  <a:schemeClr val="tx1">
                    <a:lumMod val="85000"/>
                    <a:lumOff val="15000"/>
                  </a:schemeClr>
                </a:solidFill>
              </a:defRPr>
            </a:lvl1pPr>
            <a:lvl2pPr marL="457189" indent="0" algn="l">
              <a:lnSpc>
                <a:spcPct val="120000"/>
              </a:lnSpc>
              <a:buNone/>
              <a:defRPr sz="1100">
                <a:solidFill>
                  <a:schemeClr val="tx1">
                    <a:lumMod val="85000"/>
                    <a:lumOff val="15000"/>
                  </a:schemeClr>
                </a:solidFill>
              </a:defRPr>
            </a:lvl2pPr>
            <a:lvl3pPr marL="914377" indent="0" algn="l">
              <a:lnSpc>
                <a:spcPct val="120000"/>
              </a:lnSpc>
              <a:buNone/>
              <a:defRPr sz="1050">
                <a:solidFill>
                  <a:schemeClr val="tx1">
                    <a:lumMod val="85000"/>
                    <a:lumOff val="15000"/>
                  </a:schemeClr>
                </a:solidFill>
              </a:defRPr>
            </a:lvl3pPr>
            <a:lvl4pPr marL="1371566" indent="0" algn="l">
              <a:lnSpc>
                <a:spcPct val="120000"/>
              </a:lnSpc>
              <a:buNone/>
              <a:defRPr sz="1000">
                <a:solidFill>
                  <a:schemeClr val="tx1">
                    <a:lumMod val="85000"/>
                    <a:lumOff val="15000"/>
                  </a:schemeClr>
                </a:solidFill>
              </a:defRPr>
            </a:lvl4pPr>
            <a:lvl5pPr marL="1828755" indent="0" algn="l">
              <a:lnSpc>
                <a:spcPct val="120000"/>
              </a:lnSpc>
              <a:buNone/>
              <a:defRPr sz="1000">
                <a:solidFill>
                  <a:schemeClr val="tx1">
                    <a:lumMod val="85000"/>
                    <a:lumOff val="15000"/>
                  </a:schemeClr>
                </a:solidFill>
              </a:defRPr>
            </a:lvl5pPr>
          </a:lstStyle>
          <a:p>
            <a:pPr lvl="0"/>
            <a:r>
              <a:rPr lang="en-US" dirty="0"/>
              <a:t>Click to edit Master text styles</a:t>
            </a:r>
          </a:p>
        </p:txBody>
      </p:sp>
    </p:spTree>
    <p:extLst>
      <p:ext uri="{BB962C8B-B14F-4D97-AF65-F5344CB8AC3E}">
        <p14:creationId xmlns:p14="http://schemas.microsoft.com/office/powerpoint/2010/main" val="223298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8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054-1AE7-534F-0CFE-1F0628A09FC1}"/>
              </a:ext>
            </a:extLst>
          </p:cNvPr>
          <p:cNvSpPr>
            <a:spLocks noGrp="1"/>
          </p:cNvSpPr>
          <p:nvPr>
            <p:ph type="title"/>
          </p:nvPr>
        </p:nvSpPr>
        <p:spPr>
          <a:xfrm>
            <a:off x="340138" y="2243708"/>
            <a:ext cx="9156288" cy="3776091"/>
          </a:xfrm>
        </p:spPr>
        <p:txBody>
          <a:bodyPr anchor="b">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88EC2A-45C7-131C-0F4A-56E62EB029C2}"/>
              </a:ext>
            </a:extLst>
          </p:cNvPr>
          <p:cNvSpPr>
            <a:spLocks noGrp="1"/>
          </p:cNvSpPr>
          <p:nvPr>
            <p:ph type="body" idx="1"/>
          </p:nvPr>
        </p:nvSpPr>
        <p:spPr>
          <a:xfrm>
            <a:off x="340137" y="838201"/>
            <a:ext cx="9156289" cy="140550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75A323-2679-E978-8856-2FEBE8F5AE45}"/>
              </a:ext>
            </a:extLst>
          </p:cNvPr>
          <p:cNvSpPr>
            <a:spLocks noGrp="1"/>
          </p:cNvSpPr>
          <p:nvPr>
            <p:ph type="dt" sz="half" idx="10"/>
          </p:nvPr>
        </p:nvSpPr>
        <p:spPr/>
        <p:txBody>
          <a:bodyPr/>
          <a:lstStyle/>
          <a:p>
            <a:fld id="{6477AEB6-FCE1-4CD5-923B-84E54F1460D5}" type="datetime1">
              <a:rPr lang="en-US" smtClean="0"/>
              <a:t>2/6/2025</a:t>
            </a:fld>
            <a:endParaRPr lang="en-US"/>
          </a:p>
        </p:txBody>
      </p:sp>
      <p:sp>
        <p:nvSpPr>
          <p:cNvPr id="5" name="Footer Placeholder 4">
            <a:extLst>
              <a:ext uri="{FF2B5EF4-FFF2-40B4-BE49-F238E27FC236}">
                <a16:creationId xmlns:a16="http://schemas.microsoft.com/office/drawing/2014/main" id="{2C971DC2-625E-0477-BF8C-F3CDDCE4B11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EF1A644-D449-E464-C2DF-F045A51899D0}"/>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48142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2719-44A3-3EE8-D757-F0E0F9632AEC}"/>
              </a:ext>
            </a:extLst>
          </p:cNvPr>
          <p:cNvSpPr>
            <a:spLocks noGrp="1"/>
          </p:cNvSpPr>
          <p:nvPr>
            <p:ph type="title"/>
          </p:nvPr>
        </p:nvSpPr>
        <p:spPr>
          <a:xfrm>
            <a:off x="303197" y="750627"/>
            <a:ext cx="10846556" cy="130415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0440DC2-69F2-A056-508C-F5138E71FCA2}"/>
              </a:ext>
            </a:extLst>
          </p:cNvPr>
          <p:cNvSpPr>
            <a:spLocks noGrp="1"/>
          </p:cNvSpPr>
          <p:nvPr>
            <p:ph sz="half" idx="1"/>
          </p:nvPr>
        </p:nvSpPr>
        <p:spPr>
          <a:xfrm>
            <a:off x="1056961" y="2075250"/>
            <a:ext cx="4571288"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DA2243E-0673-54F2-5B38-DF5D2C7367F4}"/>
              </a:ext>
            </a:extLst>
          </p:cNvPr>
          <p:cNvSpPr>
            <a:spLocks noGrp="1"/>
          </p:cNvSpPr>
          <p:nvPr>
            <p:ph sz="half" idx="2"/>
          </p:nvPr>
        </p:nvSpPr>
        <p:spPr>
          <a:xfrm>
            <a:off x="6379560" y="2075250"/>
            <a:ext cx="4770191"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E946B7D-7BAF-8DE9-FB5A-282908B03106}"/>
              </a:ext>
            </a:extLst>
          </p:cNvPr>
          <p:cNvSpPr>
            <a:spLocks noGrp="1"/>
          </p:cNvSpPr>
          <p:nvPr>
            <p:ph type="dt" sz="half" idx="10"/>
          </p:nvPr>
        </p:nvSpPr>
        <p:spPr/>
        <p:txBody>
          <a:bodyPr/>
          <a:lstStyle/>
          <a:p>
            <a:fld id="{96374C2F-71A1-43C9-B2F6-A4FAC8157F1A}" type="datetime1">
              <a:rPr lang="en-US" smtClean="0"/>
              <a:t>2/6/2025</a:t>
            </a:fld>
            <a:endParaRPr lang="en-US"/>
          </a:p>
        </p:txBody>
      </p:sp>
      <p:sp>
        <p:nvSpPr>
          <p:cNvPr id="6" name="Footer Placeholder 5">
            <a:extLst>
              <a:ext uri="{FF2B5EF4-FFF2-40B4-BE49-F238E27FC236}">
                <a16:creationId xmlns:a16="http://schemas.microsoft.com/office/drawing/2014/main" id="{0AF99017-BDD7-56C7-43AE-4B86AC78194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CF6E7D63-14BF-E333-B350-75DA58E281CF}"/>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62954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7F72-3970-859F-C268-E9940EF2D0E4}"/>
              </a:ext>
            </a:extLst>
          </p:cNvPr>
          <p:cNvSpPr>
            <a:spLocks noGrp="1"/>
          </p:cNvSpPr>
          <p:nvPr>
            <p:ph type="title"/>
          </p:nvPr>
        </p:nvSpPr>
        <p:spPr>
          <a:xfrm>
            <a:off x="305649" y="743803"/>
            <a:ext cx="10764271" cy="1025362"/>
          </a:xfr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F9B37CC6-89B8-3CF3-6973-1B5B71782F56}"/>
              </a:ext>
            </a:extLst>
          </p:cNvPr>
          <p:cNvSpPr>
            <a:spLocks noGrp="1"/>
          </p:cNvSpPr>
          <p:nvPr>
            <p:ph type="body" idx="1"/>
          </p:nvPr>
        </p:nvSpPr>
        <p:spPr>
          <a:xfrm>
            <a:off x="1056961"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650EB0-E35B-DA3D-B6A1-2422B01C6005}"/>
              </a:ext>
            </a:extLst>
          </p:cNvPr>
          <p:cNvSpPr>
            <a:spLocks noGrp="1"/>
          </p:cNvSpPr>
          <p:nvPr>
            <p:ph sz="half" idx="2"/>
          </p:nvPr>
        </p:nvSpPr>
        <p:spPr>
          <a:xfrm>
            <a:off x="1056961" y="2678597"/>
            <a:ext cx="4571287" cy="3506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57A15D0-F178-1506-0E61-C8FFDF9BD6B5}"/>
              </a:ext>
            </a:extLst>
          </p:cNvPr>
          <p:cNvSpPr>
            <a:spLocks noGrp="1"/>
          </p:cNvSpPr>
          <p:nvPr>
            <p:ph type="body" sz="quarter" idx="3"/>
          </p:nvPr>
        </p:nvSpPr>
        <p:spPr>
          <a:xfrm>
            <a:off x="6498633"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56CB421-A65A-A7DC-40A7-D8B76F9C3A3A}"/>
              </a:ext>
            </a:extLst>
          </p:cNvPr>
          <p:cNvSpPr>
            <a:spLocks noGrp="1"/>
          </p:cNvSpPr>
          <p:nvPr>
            <p:ph sz="quarter" idx="4"/>
          </p:nvPr>
        </p:nvSpPr>
        <p:spPr>
          <a:xfrm>
            <a:off x="6498633" y="2678596"/>
            <a:ext cx="4571287" cy="3506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7AF5675-5329-D2DB-FAFF-700D076CA886}"/>
              </a:ext>
            </a:extLst>
          </p:cNvPr>
          <p:cNvSpPr>
            <a:spLocks noGrp="1"/>
          </p:cNvSpPr>
          <p:nvPr>
            <p:ph type="dt" sz="half" idx="10"/>
          </p:nvPr>
        </p:nvSpPr>
        <p:spPr/>
        <p:txBody>
          <a:bodyPr/>
          <a:lstStyle/>
          <a:p>
            <a:fld id="{AD631DCC-9916-4BB7-A2E9-25EC84C740A7}" type="datetime1">
              <a:rPr lang="en-US" smtClean="0"/>
              <a:t>2/6/2025</a:t>
            </a:fld>
            <a:endParaRPr lang="en-US"/>
          </a:p>
        </p:txBody>
      </p:sp>
      <p:sp>
        <p:nvSpPr>
          <p:cNvPr id="8" name="Footer Placeholder 7">
            <a:extLst>
              <a:ext uri="{FF2B5EF4-FFF2-40B4-BE49-F238E27FC236}">
                <a16:creationId xmlns:a16="http://schemas.microsoft.com/office/drawing/2014/main" id="{D1392A97-07D9-5E5C-2A31-3B7D764CE1B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E626143-8FEE-0ABD-25C7-C34AF6568B83}"/>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51844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6EFE-D86C-B076-D4D1-FAD1883E0813}"/>
              </a:ext>
            </a:extLst>
          </p:cNvPr>
          <p:cNvSpPr>
            <a:spLocks noGrp="1"/>
          </p:cNvSpPr>
          <p:nvPr>
            <p:ph type="title"/>
          </p:nvPr>
        </p:nvSpPr>
        <p:spPr>
          <a:xfrm>
            <a:off x="308387" y="757766"/>
            <a:ext cx="7240293" cy="3547534"/>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23F3B23-C631-4B62-3211-30222ABE1C33}"/>
              </a:ext>
            </a:extLst>
          </p:cNvPr>
          <p:cNvSpPr>
            <a:spLocks noGrp="1"/>
          </p:cNvSpPr>
          <p:nvPr>
            <p:ph type="dt" sz="half" idx="10"/>
          </p:nvPr>
        </p:nvSpPr>
        <p:spPr/>
        <p:txBody>
          <a:bodyPr/>
          <a:lstStyle/>
          <a:p>
            <a:fld id="{AF59146A-335D-4B7F-86AE-5D483B1F631C}" type="datetime1">
              <a:rPr lang="en-US" smtClean="0"/>
              <a:t>2/6/2025</a:t>
            </a:fld>
            <a:endParaRPr lang="en-US"/>
          </a:p>
        </p:txBody>
      </p:sp>
      <p:sp>
        <p:nvSpPr>
          <p:cNvPr id="4" name="Footer Placeholder 3">
            <a:extLst>
              <a:ext uri="{FF2B5EF4-FFF2-40B4-BE49-F238E27FC236}">
                <a16:creationId xmlns:a16="http://schemas.microsoft.com/office/drawing/2014/main" id="{7789A1FB-EA0D-F6A3-A4EB-001AA082AAFF}"/>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D671B7-A902-587D-89D0-ECFB738FD702}"/>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62532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27D49-E5B4-0E67-FCFC-62A04E705682}"/>
              </a:ext>
            </a:extLst>
          </p:cNvPr>
          <p:cNvSpPr>
            <a:spLocks noGrp="1"/>
          </p:cNvSpPr>
          <p:nvPr>
            <p:ph type="dt" sz="half" idx="10"/>
          </p:nvPr>
        </p:nvSpPr>
        <p:spPr/>
        <p:txBody>
          <a:bodyPr/>
          <a:lstStyle/>
          <a:p>
            <a:fld id="{DD71D8EC-8E17-4CE6-99C2-C22488572868}" type="datetime1">
              <a:rPr lang="en-US" smtClean="0"/>
              <a:t>2/6/2025</a:t>
            </a:fld>
            <a:endParaRPr lang="en-US"/>
          </a:p>
        </p:txBody>
      </p:sp>
      <p:sp>
        <p:nvSpPr>
          <p:cNvPr id="3" name="Footer Placeholder 2">
            <a:extLst>
              <a:ext uri="{FF2B5EF4-FFF2-40B4-BE49-F238E27FC236}">
                <a16:creationId xmlns:a16="http://schemas.microsoft.com/office/drawing/2014/main" id="{6B0E4B02-DD32-C63F-6FEE-BC36E2EFD01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F25FA8B-18F7-7DDC-74E0-B1C7139E7B05}"/>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25185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42A-8FC3-F6BE-4CF7-1490DE4FD462}"/>
              </a:ext>
            </a:extLst>
          </p:cNvPr>
          <p:cNvSpPr>
            <a:spLocks noGrp="1"/>
          </p:cNvSpPr>
          <p:nvPr>
            <p:ph type="title"/>
          </p:nvPr>
        </p:nvSpPr>
        <p:spPr>
          <a:xfrm>
            <a:off x="317395" y="766636"/>
            <a:ext cx="3951745" cy="151062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AA2BAA-1CCB-696D-D506-5E1747080119}"/>
              </a:ext>
            </a:extLst>
          </p:cNvPr>
          <p:cNvSpPr>
            <a:spLocks noGrp="1"/>
          </p:cNvSpPr>
          <p:nvPr>
            <p:ph idx="1"/>
          </p:nvPr>
        </p:nvSpPr>
        <p:spPr>
          <a:xfrm>
            <a:off x="5105400" y="702452"/>
            <a:ext cx="6249988" cy="53173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0B3C3E7-B970-EF6C-A6D3-6CB81C948775}"/>
              </a:ext>
            </a:extLst>
          </p:cNvPr>
          <p:cNvSpPr>
            <a:spLocks noGrp="1"/>
          </p:cNvSpPr>
          <p:nvPr>
            <p:ph type="body" sz="half" idx="2"/>
          </p:nvPr>
        </p:nvSpPr>
        <p:spPr>
          <a:xfrm>
            <a:off x="323953" y="2277264"/>
            <a:ext cx="3752747" cy="37425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32464-D130-7DA0-050D-B444566B1A2F}"/>
              </a:ext>
            </a:extLst>
          </p:cNvPr>
          <p:cNvSpPr>
            <a:spLocks noGrp="1"/>
          </p:cNvSpPr>
          <p:nvPr>
            <p:ph type="dt" sz="half" idx="10"/>
          </p:nvPr>
        </p:nvSpPr>
        <p:spPr/>
        <p:txBody>
          <a:bodyPr/>
          <a:lstStyle/>
          <a:p>
            <a:fld id="{9A750ABA-DFFA-4B13-BB77-624D9164A38B}" type="datetime1">
              <a:rPr lang="en-US" smtClean="0"/>
              <a:t>2/6/2025</a:t>
            </a:fld>
            <a:endParaRPr lang="en-US"/>
          </a:p>
        </p:txBody>
      </p:sp>
      <p:sp>
        <p:nvSpPr>
          <p:cNvPr id="6" name="Footer Placeholder 5">
            <a:extLst>
              <a:ext uri="{FF2B5EF4-FFF2-40B4-BE49-F238E27FC236}">
                <a16:creationId xmlns:a16="http://schemas.microsoft.com/office/drawing/2014/main" id="{3FC2B3B4-209E-187A-6F86-2F2EAD9F747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36A2A86-6CB1-F027-66AC-8EBFA9D0647A}"/>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03643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8F49-A418-C21F-25DC-E4C2E1716387}"/>
              </a:ext>
            </a:extLst>
          </p:cNvPr>
          <p:cNvSpPr>
            <a:spLocks noGrp="1"/>
          </p:cNvSpPr>
          <p:nvPr>
            <p:ph type="title"/>
          </p:nvPr>
        </p:nvSpPr>
        <p:spPr>
          <a:xfrm>
            <a:off x="318972" y="765850"/>
            <a:ext cx="3995693" cy="177477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378CDE2-0C1B-D3BE-F399-98D983EF4534}"/>
              </a:ext>
            </a:extLst>
          </p:cNvPr>
          <p:cNvSpPr>
            <a:spLocks noGrp="1"/>
          </p:cNvSpPr>
          <p:nvPr>
            <p:ph type="pic" idx="1"/>
          </p:nvPr>
        </p:nvSpPr>
        <p:spPr>
          <a:xfrm>
            <a:off x="5105400" y="838200"/>
            <a:ext cx="624998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8786322-CA2D-A634-C10E-4F22BCE48B7F}"/>
              </a:ext>
            </a:extLst>
          </p:cNvPr>
          <p:cNvSpPr>
            <a:spLocks noGrp="1"/>
          </p:cNvSpPr>
          <p:nvPr>
            <p:ph type="body" sz="half" idx="2"/>
          </p:nvPr>
        </p:nvSpPr>
        <p:spPr>
          <a:xfrm>
            <a:off x="340137" y="2552699"/>
            <a:ext cx="3736563" cy="3467099"/>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D0DD6-F55F-4437-DEC5-FA6028509A2D}"/>
              </a:ext>
            </a:extLst>
          </p:cNvPr>
          <p:cNvSpPr>
            <a:spLocks noGrp="1"/>
          </p:cNvSpPr>
          <p:nvPr>
            <p:ph type="dt" sz="half" idx="10"/>
          </p:nvPr>
        </p:nvSpPr>
        <p:spPr>
          <a:xfrm>
            <a:off x="340137" y="63202"/>
            <a:ext cx="2743200" cy="318221"/>
          </a:xfrm>
        </p:spPr>
        <p:txBody>
          <a:bodyPr/>
          <a:lstStyle/>
          <a:p>
            <a:fld id="{3220A08F-2B1D-4498-A043-7C299B1C2561}" type="datetime1">
              <a:rPr lang="en-US" smtClean="0"/>
              <a:t>2/6/2025</a:t>
            </a:fld>
            <a:endParaRPr lang="en-US"/>
          </a:p>
        </p:txBody>
      </p:sp>
      <p:sp>
        <p:nvSpPr>
          <p:cNvPr id="6" name="Footer Placeholder 5">
            <a:extLst>
              <a:ext uri="{FF2B5EF4-FFF2-40B4-BE49-F238E27FC236}">
                <a16:creationId xmlns:a16="http://schemas.microsoft.com/office/drawing/2014/main" id="{595B46D7-EE7C-E399-6A6B-18237228F6B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211B808-3207-D755-3B0B-E1D8814B2FA1}"/>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59154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45E2-9197-4E34-029A-725ADAC0C752}"/>
              </a:ext>
            </a:extLst>
          </p:cNvPr>
          <p:cNvSpPr>
            <a:spLocks noGrp="1"/>
          </p:cNvSpPr>
          <p:nvPr>
            <p:ph type="title"/>
          </p:nvPr>
        </p:nvSpPr>
        <p:spPr>
          <a:xfrm>
            <a:off x="308387" y="620202"/>
            <a:ext cx="9956747" cy="14387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CC19E-63FE-1D76-2550-01FD9A6D9A95}"/>
              </a:ext>
            </a:extLst>
          </p:cNvPr>
          <p:cNvSpPr>
            <a:spLocks noGrp="1"/>
          </p:cNvSpPr>
          <p:nvPr>
            <p:ph type="body" idx="1"/>
          </p:nvPr>
        </p:nvSpPr>
        <p:spPr>
          <a:xfrm>
            <a:off x="335467" y="2306781"/>
            <a:ext cx="9956747" cy="3870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DFA067-55BA-33CD-E6F2-B24B2D5DE896}"/>
              </a:ext>
            </a:extLst>
          </p:cNvPr>
          <p:cNvSpPr>
            <a:spLocks noGrp="1"/>
          </p:cNvSpPr>
          <p:nvPr>
            <p:ph type="dt" sz="half" idx="2"/>
          </p:nvPr>
        </p:nvSpPr>
        <p:spPr>
          <a:xfrm>
            <a:off x="340137" y="63202"/>
            <a:ext cx="2743200" cy="318221"/>
          </a:xfrm>
          <a:prstGeom prst="rect">
            <a:avLst/>
          </a:prstGeom>
        </p:spPr>
        <p:txBody>
          <a:bodyPr vert="horz" lIns="91440" tIns="45720" rIns="91440" bIns="45720" rtlCol="0" anchor="ctr"/>
          <a:lstStyle>
            <a:lvl1pPr algn="l">
              <a:defRPr sz="800">
                <a:solidFill>
                  <a:schemeClr val="tx1"/>
                </a:solidFill>
              </a:defRPr>
            </a:lvl1pPr>
          </a:lstStyle>
          <a:p>
            <a:fld id="{567E9B64-DC09-41C8-9DE3-DA74AF8D2F97}" type="datetime1">
              <a:rPr lang="en-US" smtClean="0"/>
              <a:t>2/6/2025</a:t>
            </a:fld>
            <a:endParaRPr lang="en-US" dirty="0"/>
          </a:p>
        </p:txBody>
      </p:sp>
      <p:sp>
        <p:nvSpPr>
          <p:cNvPr id="5" name="Footer Placeholder 4">
            <a:extLst>
              <a:ext uri="{FF2B5EF4-FFF2-40B4-BE49-F238E27FC236}">
                <a16:creationId xmlns:a16="http://schemas.microsoft.com/office/drawing/2014/main" id="{C965EAE2-7EF5-FFAA-CD74-AA63C671197D}"/>
              </a:ext>
            </a:extLst>
          </p:cNvPr>
          <p:cNvSpPr>
            <a:spLocks noGrp="1"/>
          </p:cNvSpPr>
          <p:nvPr>
            <p:ph type="ftr" sz="quarter" idx="3"/>
          </p:nvPr>
        </p:nvSpPr>
        <p:spPr>
          <a:xfrm>
            <a:off x="7344016" y="6424761"/>
            <a:ext cx="4059936" cy="365125"/>
          </a:xfrm>
          <a:prstGeom prst="rect">
            <a:avLst/>
          </a:prstGeom>
        </p:spPr>
        <p:txBody>
          <a:bodyPr vert="horz" lIns="91440" tIns="45720" rIns="91440" bIns="45720" rtlCol="0" anchor="ctr"/>
          <a:lstStyle>
            <a:lvl1pPr algn="r">
              <a:defRPr sz="800" b="0" cap="all" spc="0" baseline="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D109DC1A-2539-3AE9-11EA-B87D22E62CDB}"/>
              </a:ext>
            </a:extLst>
          </p:cNvPr>
          <p:cNvSpPr>
            <a:spLocks noGrp="1"/>
          </p:cNvSpPr>
          <p:nvPr>
            <p:ph type="sldNum" sz="quarter" idx="4"/>
          </p:nvPr>
        </p:nvSpPr>
        <p:spPr>
          <a:xfrm>
            <a:off x="11403951" y="6425816"/>
            <a:ext cx="429768" cy="365125"/>
          </a:xfrm>
          <a:prstGeom prst="rect">
            <a:avLst/>
          </a:prstGeom>
        </p:spPr>
        <p:txBody>
          <a:bodyPr vert="horz" lIns="91440" tIns="45720" rIns="91440" bIns="45720" rtlCol="0" anchor="ctr"/>
          <a:lstStyle>
            <a:lvl1pPr algn="r">
              <a:defRPr sz="800">
                <a:solidFill>
                  <a:schemeClr val="tx1"/>
                </a:solidFill>
              </a:defRPr>
            </a:lvl1pPr>
          </a:lstStyle>
          <a:p>
            <a:fld id="{6E91CC32-6A6B-4E2E-BBA1-6864F305DA26}" type="slidenum">
              <a:rPr lang="en-US" smtClean="0"/>
              <a:t>‹#›</a:t>
            </a:fld>
            <a:endParaRPr lang="en-US" dirty="0"/>
          </a:p>
        </p:txBody>
      </p:sp>
    </p:spTree>
    <p:extLst>
      <p:ext uri="{BB962C8B-B14F-4D97-AF65-F5344CB8AC3E}">
        <p14:creationId xmlns:p14="http://schemas.microsoft.com/office/powerpoint/2010/main" val="11608928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CAB1D-7C61-B1A0-AB2C-B508F78900A7}"/>
              </a:ext>
            </a:extLst>
          </p:cNvPr>
          <p:cNvSpPr>
            <a:spLocks noGrp="1"/>
          </p:cNvSpPr>
          <p:nvPr>
            <p:ph type="title"/>
          </p:nvPr>
        </p:nvSpPr>
        <p:spPr>
          <a:xfrm>
            <a:off x="550862" y="549275"/>
            <a:ext cx="11090276" cy="1325563"/>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9FD98A34-8A43-A6AC-9593-C4AE4F032ACD}"/>
              </a:ext>
            </a:extLst>
          </p:cNvPr>
          <p:cNvSpPr>
            <a:spLocks noGrp="1"/>
          </p:cNvSpPr>
          <p:nvPr>
            <p:ph type="body" idx="1"/>
          </p:nvPr>
        </p:nvSpPr>
        <p:spPr>
          <a:xfrm>
            <a:off x="550862" y="1874838"/>
            <a:ext cx="11090276" cy="4433887"/>
          </a:xfrm>
          <a:prstGeom prst="rect">
            <a:avLst/>
          </a:prstGeom>
        </p:spPr>
        <p:txBody>
          <a:bodyPr vert="horz" lIns="91440" tIns="45720" rIns="91440" bIns="45720" rtlCol="0">
            <a:normAutofit/>
          </a:bodyPr>
          <a:lstStyle/>
          <a:p>
            <a:pPr lvl="0"/>
            <a:r>
              <a:rPr lang="en-US" dirty="0"/>
              <a:t>Click to edit Master text styles</a:t>
            </a:r>
          </a:p>
          <a:p>
            <a:pPr lvl="1"/>
            <a:r>
              <a:rPr lang="en-US" dirty="0"/>
              <a:t>Click to edit Master text styles</a:t>
            </a:r>
          </a:p>
          <a:p>
            <a:pPr lvl="2"/>
            <a:r>
              <a:rPr lang="en-US" dirty="0"/>
              <a:t>Third level</a:t>
            </a:r>
          </a:p>
          <a:p>
            <a:pPr lvl="3"/>
            <a:r>
              <a:rPr lang="en-US" dirty="0"/>
              <a:t>Fourth level</a:t>
            </a:r>
          </a:p>
          <a:p>
            <a:pPr lvl="4"/>
            <a:r>
              <a:rPr lang="en-US" dirty="0"/>
              <a:t>Fifth level</a:t>
            </a:r>
            <a:endParaRPr lang="en-ID" dirty="0"/>
          </a:p>
        </p:txBody>
      </p:sp>
    </p:spTree>
    <p:extLst>
      <p:ext uri="{BB962C8B-B14F-4D97-AF65-F5344CB8AC3E}">
        <p14:creationId xmlns:p14="http://schemas.microsoft.com/office/powerpoint/2010/main" val="3486867614"/>
      </p:ext>
    </p:extLst>
  </p:cSld>
  <p:clrMap bg1="lt1" tx1="dk1" bg2="lt2" tx2="dk2" accent1="accent1" accent2="accent2" accent3="accent3" accent4="accent4" accent5="accent5" accent6="accent6" hlink="hlink" folHlink="folHlink"/>
  <p:sldLayoutIdLst>
    <p:sldLayoutId id="2147483794" r:id="rId1"/>
    <p:sldLayoutId id="2147483805" r:id="rId2"/>
    <p:sldLayoutId id="2147483809" r:id="rId3"/>
    <p:sldLayoutId id="2147483811" r:id="rId4"/>
    <p:sldLayoutId id="2147483814" r:id="rId5"/>
    <p:sldLayoutId id="2147483817" r:id="rId6"/>
    <p:sldLayoutId id="2147483850" r:id="rId7"/>
    <p:sldLayoutId id="2147483851" r:id="rId8"/>
    <p:sldLayoutId id="2147483834" r:id="rId9"/>
    <p:sldLayoutId id="214748385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0" indent="0" algn="l" defTabSz="914377" rtl="0" eaLnBrk="1" latinLnBrk="0" hangingPunct="1">
        <a:lnSpc>
          <a:spcPct val="120000"/>
        </a:lnSpc>
        <a:spcBef>
          <a:spcPts val="1000"/>
        </a:spcBef>
        <a:buFont typeface="Arial" panose="020B0604020202020204" pitchFamily="34" charset="0"/>
        <a:buNone/>
        <a:defRPr sz="1200" b="1" kern="1200">
          <a:solidFill>
            <a:schemeClr val="tx1">
              <a:lumMod val="85000"/>
              <a:lumOff val="15000"/>
            </a:schemeClr>
          </a:solidFill>
          <a:latin typeface="+mn-lt"/>
          <a:ea typeface="+mn-ea"/>
          <a:cs typeface="+mn-cs"/>
        </a:defRPr>
      </a:lvl1pPr>
      <a:lvl2pPr marL="457189" indent="0" algn="l" defTabSz="914377" rtl="0" eaLnBrk="1" latinLnBrk="0" hangingPunct="1">
        <a:lnSpc>
          <a:spcPct val="120000"/>
        </a:lnSpc>
        <a:spcBef>
          <a:spcPts val="500"/>
        </a:spcBef>
        <a:buFont typeface="Arial" panose="020B0604020202020204" pitchFamily="34" charset="0"/>
        <a:buNone/>
        <a:defRPr sz="1100" kern="1200">
          <a:solidFill>
            <a:schemeClr val="tx1">
              <a:lumMod val="85000"/>
              <a:lumOff val="15000"/>
            </a:schemeClr>
          </a:solidFill>
          <a:latin typeface="+mn-lt"/>
          <a:ea typeface="+mn-ea"/>
          <a:cs typeface="+mn-cs"/>
        </a:defRPr>
      </a:lvl2pPr>
      <a:lvl3pPr marL="914377" indent="0" algn="l" defTabSz="914377" rtl="0" eaLnBrk="1" latinLnBrk="0" hangingPunct="1">
        <a:lnSpc>
          <a:spcPct val="120000"/>
        </a:lnSpc>
        <a:spcBef>
          <a:spcPts val="500"/>
        </a:spcBef>
        <a:buFont typeface="Arial" panose="020B0604020202020204" pitchFamily="34" charset="0"/>
        <a:buNone/>
        <a:defRPr sz="1050" kern="1200">
          <a:solidFill>
            <a:schemeClr val="tx1">
              <a:lumMod val="85000"/>
              <a:lumOff val="15000"/>
            </a:schemeClr>
          </a:solidFill>
          <a:latin typeface="+mn-lt"/>
          <a:ea typeface="+mn-ea"/>
          <a:cs typeface="+mn-cs"/>
        </a:defRPr>
      </a:lvl3pPr>
      <a:lvl4pPr marL="1371566" indent="0" algn="l" defTabSz="914377" rtl="0" eaLnBrk="1" latinLnBrk="0" hangingPunct="1">
        <a:lnSpc>
          <a:spcPct val="12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4pPr>
      <a:lvl5pPr marL="1828755" indent="0" algn="l" defTabSz="914377" rtl="0" eaLnBrk="1" latinLnBrk="0" hangingPunct="1">
        <a:lnSpc>
          <a:spcPct val="12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46" userDrawn="1">
          <p15:clr>
            <a:srgbClr val="F26B43"/>
          </p15:clr>
        </p15:guide>
        <p15:guide id="4" pos="347" userDrawn="1">
          <p15:clr>
            <a:srgbClr val="F26B43"/>
          </p15:clr>
        </p15:guide>
        <p15:guide id="5" pos="7333" userDrawn="1">
          <p15:clr>
            <a:srgbClr val="F26B43"/>
          </p15:clr>
        </p15:guide>
        <p15:guide id="6" orient="horz" pos="3974" userDrawn="1">
          <p15:clr>
            <a:srgbClr val="F26B43"/>
          </p15:clr>
        </p15:guide>
        <p15:guide id="7" pos="69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80FCB87-A9C2-6E51-36D5-4E44C40F5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a:extLst>
              <a:ext uri="{FF2B5EF4-FFF2-40B4-BE49-F238E27FC236}">
                <a16:creationId xmlns:a16="http://schemas.microsoft.com/office/drawing/2014/main" id="{37048599-83CF-0480-2110-869622C9BFFF}"/>
              </a:ext>
            </a:extLst>
          </p:cNvPr>
          <p:cNvSpPr>
            <a:spLocks noGrp="1"/>
          </p:cNvSpPr>
          <p:nvPr>
            <p:ph type="subTitle" idx="1"/>
          </p:nvPr>
        </p:nvSpPr>
        <p:spPr>
          <a:xfrm>
            <a:off x="784746" y="5574719"/>
            <a:ext cx="10860407" cy="834313"/>
          </a:xfrm>
        </p:spPr>
        <p:txBody>
          <a:bodyPr anchor="ctr">
            <a:normAutofit/>
          </a:bodyPr>
          <a:lstStyle/>
          <a:p>
            <a:pPr algn="r"/>
            <a:r>
              <a:rPr lang="pl-PL" dirty="0"/>
              <a:t>Wejście w życie rozporządzenia – 13 grudnia 2024 r.</a:t>
            </a:r>
          </a:p>
        </p:txBody>
      </p:sp>
      <p:sp>
        <p:nvSpPr>
          <p:cNvPr id="33" name="Freeform: Shape 32">
            <a:extLst>
              <a:ext uri="{FF2B5EF4-FFF2-40B4-BE49-F238E27FC236}">
                <a16:creationId xmlns:a16="http://schemas.microsoft.com/office/drawing/2014/main" id="{025EC668-E747-D464-223E-1129F9A6D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20"/>
            <a:ext cx="12192001" cy="5153821"/>
          </a:xfrm>
          <a:custGeom>
            <a:avLst/>
            <a:gdLst>
              <a:gd name="connsiteX0" fmla="*/ 0 w 12192001"/>
              <a:gd name="connsiteY0" fmla="*/ 0 h 5153821"/>
              <a:gd name="connsiteX1" fmla="*/ 12192001 w 12192001"/>
              <a:gd name="connsiteY1" fmla="*/ 0 h 5153821"/>
              <a:gd name="connsiteX2" fmla="*/ 12192001 w 12192001"/>
              <a:gd name="connsiteY2" fmla="*/ 4475908 h 5153821"/>
              <a:gd name="connsiteX3" fmla="*/ 11514088 w 12192001"/>
              <a:gd name="connsiteY3" fmla="*/ 5153821 h 5153821"/>
              <a:gd name="connsiteX4" fmla="*/ 677913 w 12192001"/>
              <a:gd name="connsiteY4" fmla="*/ 5153821 h 5153821"/>
              <a:gd name="connsiteX5" fmla="*/ 0 w 12192001"/>
              <a:gd name="connsiteY5" fmla="*/ 4475908 h 515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1" h="5153821">
                <a:moveTo>
                  <a:pt x="0" y="0"/>
                </a:moveTo>
                <a:lnTo>
                  <a:pt x="12192001" y="0"/>
                </a:lnTo>
                <a:lnTo>
                  <a:pt x="12192001" y="4475908"/>
                </a:lnTo>
                <a:cubicBezTo>
                  <a:pt x="12192001" y="4850309"/>
                  <a:pt x="11888489" y="5153821"/>
                  <a:pt x="11514088" y="5153821"/>
                </a:cubicBezTo>
                <a:lnTo>
                  <a:pt x="677913" y="5153821"/>
                </a:lnTo>
                <a:cubicBezTo>
                  <a:pt x="303512" y="5153821"/>
                  <a:pt x="0" y="4850309"/>
                  <a:pt x="0" y="4475908"/>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Sieć połączonych kropek">
            <a:extLst>
              <a:ext uri="{FF2B5EF4-FFF2-40B4-BE49-F238E27FC236}">
                <a16:creationId xmlns:a16="http://schemas.microsoft.com/office/drawing/2014/main" id="{D4ADBC6B-C354-89FF-D75C-11A28E1068ED}"/>
              </a:ext>
            </a:extLst>
          </p:cNvPr>
          <p:cNvPicPr>
            <a:picLocks noChangeAspect="1"/>
          </p:cNvPicPr>
          <p:nvPr/>
        </p:nvPicPr>
        <p:blipFill>
          <a:blip r:embed="rId3">
            <a:alphaModFix amt="60000"/>
          </a:blip>
          <a:srcRect t="5537"/>
          <a:stretch/>
        </p:blipFill>
        <p:spPr>
          <a:xfrm>
            <a:off x="20" y="-6220"/>
            <a:ext cx="12191981" cy="5153821"/>
          </a:xfrm>
          <a:custGeom>
            <a:avLst/>
            <a:gdLst/>
            <a:ahLst/>
            <a:cxnLst/>
            <a:rect l="l" t="t" r="r" b="b"/>
            <a:pathLst>
              <a:path w="12192001" h="5153821">
                <a:moveTo>
                  <a:pt x="0" y="0"/>
                </a:moveTo>
                <a:lnTo>
                  <a:pt x="12192001" y="0"/>
                </a:lnTo>
                <a:lnTo>
                  <a:pt x="12192001" y="4475908"/>
                </a:lnTo>
                <a:cubicBezTo>
                  <a:pt x="12192001" y="4850309"/>
                  <a:pt x="11888489" y="5153821"/>
                  <a:pt x="11514088" y="5153821"/>
                </a:cubicBezTo>
                <a:lnTo>
                  <a:pt x="677913" y="5153821"/>
                </a:lnTo>
                <a:cubicBezTo>
                  <a:pt x="303512" y="5153821"/>
                  <a:pt x="0" y="4850309"/>
                  <a:pt x="0" y="4475908"/>
                </a:cubicBezTo>
                <a:close/>
              </a:path>
            </a:pathLst>
          </a:custGeom>
        </p:spPr>
      </p:pic>
      <p:sp>
        <p:nvSpPr>
          <p:cNvPr id="2" name="Tytuł 1">
            <a:extLst>
              <a:ext uri="{FF2B5EF4-FFF2-40B4-BE49-F238E27FC236}">
                <a16:creationId xmlns:a16="http://schemas.microsoft.com/office/drawing/2014/main" id="{B7BB6EE9-0B5D-E1E3-4B02-D9A531183259}"/>
              </a:ext>
            </a:extLst>
          </p:cNvPr>
          <p:cNvSpPr>
            <a:spLocks noGrp="1"/>
          </p:cNvSpPr>
          <p:nvPr>
            <p:ph type="ctrTitle"/>
          </p:nvPr>
        </p:nvSpPr>
        <p:spPr>
          <a:xfrm>
            <a:off x="308388" y="726909"/>
            <a:ext cx="7806912" cy="3316897"/>
          </a:xfrm>
        </p:spPr>
        <p:txBody>
          <a:bodyPr anchor="t">
            <a:normAutofit/>
          </a:bodyPr>
          <a:lstStyle/>
          <a:p>
            <a:r>
              <a:rPr lang="pl-PL" sz="4500" dirty="0">
                <a:solidFill>
                  <a:srgbClr val="FFFFFF"/>
                </a:solidFill>
              </a:rPr>
              <a:t>Zastosowanie GPSR – rozporządzenie nr 2023/988 – o Ogólnym Bezpieczeństwie Produktów </a:t>
            </a:r>
          </a:p>
        </p:txBody>
      </p:sp>
    </p:spTree>
    <p:extLst>
      <p:ext uri="{BB962C8B-B14F-4D97-AF65-F5344CB8AC3E}">
        <p14:creationId xmlns:p14="http://schemas.microsoft.com/office/powerpoint/2010/main" val="20542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AF904DB4-22D2-4F22-B1B8-ADDDBB7FF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0">
            <a:extLst>
              <a:ext uri="{FF2B5EF4-FFF2-40B4-BE49-F238E27FC236}">
                <a16:creationId xmlns:a16="http://schemas.microsoft.com/office/drawing/2014/main" id="{F60C5463-4C1F-6EA2-5253-B3A2FE16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076698" cy="6858000"/>
          </a:xfrm>
          <a:custGeom>
            <a:avLst/>
            <a:gdLst>
              <a:gd name="connsiteX0" fmla="*/ 4076698 w 4076698"/>
              <a:gd name="connsiteY0" fmla="*/ 6858000 h 6858000"/>
              <a:gd name="connsiteX1" fmla="*/ 677913 w 4076698"/>
              <a:gd name="connsiteY1" fmla="*/ 6858000 h 6858000"/>
              <a:gd name="connsiteX2" fmla="*/ 0 w 4076698"/>
              <a:gd name="connsiteY2" fmla="*/ 6180087 h 6858000"/>
              <a:gd name="connsiteX3" fmla="*/ 0 w 4076698"/>
              <a:gd name="connsiteY3" fmla="*/ 677913 h 6858000"/>
              <a:gd name="connsiteX4" fmla="*/ 677913 w 4076698"/>
              <a:gd name="connsiteY4" fmla="*/ 0 h 6858000"/>
              <a:gd name="connsiteX5" fmla="*/ 4076698 w 407669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698" h="6858000">
                <a:moveTo>
                  <a:pt x="4076698" y="6858000"/>
                </a:moveTo>
                <a:lnTo>
                  <a:pt x="677913" y="6858000"/>
                </a:lnTo>
                <a:cubicBezTo>
                  <a:pt x="303512" y="6858000"/>
                  <a:pt x="0" y="6554488"/>
                  <a:pt x="0" y="6180087"/>
                </a:cubicBezTo>
                <a:lnTo>
                  <a:pt x="0" y="677913"/>
                </a:lnTo>
                <a:cubicBezTo>
                  <a:pt x="0" y="303512"/>
                  <a:pt x="303512" y="0"/>
                  <a:pt x="677913" y="0"/>
                </a:cubicBezTo>
                <a:lnTo>
                  <a:pt x="407669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84B83253-6AF7-5AC5-BBD0-EDAD5C97BFCE}"/>
              </a:ext>
            </a:extLst>
          </p:cNvPr>
          <p:cNvSpPr>
            <a:spLocks noGrp="1"/>
          </p:cNvSpPr>
          <p:nvPr>
            <p:ph type="title"/>
          </p:nvPr>
        </p:nvSpPr>
        <p:spPr>
          <a:xfrm>
            <a:off x="317057" y="753762"/>
            <a:ext cx="3229942" cy="5436609"/>
          </a:xfrm>
        </p:spPr>
        <p:txBody>
          <a:bodyPr anchor="ctr">
            <a:normAutofit/>
          </a:bodyPr>
          <a:lstStyle/>
          <a:p>
            <a:r>
              <a:rPr lang="pl-PL" sz="2800" dirty="0">
                <a:solidFill>
                  <a:schemeClr val="bg1"/>
                </a:solidFill>
              </a:rPr>
              <a:t>Ocena bezpieczeństwa produktu</a:t>
            </a:r>
          </a:p>
        </p:txBody>
      </p:sp>
      <p:sp>
        <p:nvSpPr>
          <p:cNvPr id="4" name="Symbol zastępczy daty 3">
            <a:extLst>
              <a:ext uri="{FF2B5EF4-FFF2-40B4-BE49-F238E27FC236}">
                <a16:creationId xmlns:a16="http://schemas.microsoft.com/office/drawing/2014/main" id="{62091CD9-493B-78C3-D121-A7A8E39806A0}"/>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2/6/2025</a:t>
            </a:fld>
            <a:endParaRPr lang="en-US">
              <a:solidFill>
                <a:schemeClr val="bg1"/>
              </a:solidFill>
            </a:endParaRPr>
          </a:p>
        </p:txBody>
      </p:sp>
      <p:sp>
        <p:nvSpPr>
          <p:cNvPr id="5" name="Symbol zastępczy stopki 4">
            <a:extLst>
              <a:ext uri="{FF2B5EF4-FFF2-40B4-BE49-F238E27FC236}">
                <a16:creationId xmlns:a16="http://schemas.microsoft.com/office/drawing/2014/main" id="{9BC01382-2A5B-1619-54A7-8301F5893ACD}"/>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ymbol zastępczy numeru slajdu 5">
            <a:extLst>
              <a:ext uri="{FF2B5EF4-FFF2-40B4-BE49-F238E27FC236}">
                <a16:creationId xmlns:a16="http://schemas.microsoft.com/office/drawing/2014/main" id="{ADF56814-F3E8-C4AA-43E0-16645D056E0C}"/>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10</a:t>
            </a:fld>
            <a:endParaRPr lang="en-US"/>
          </a:p>
        </p:txBody>
      </p:sp>
      <p:graphicFrame>
        <p:nvGraphicFramePr>
          <p:cNvPr id="8" name="Symbol zastępczy zawartości 2">
            <a:extLst>
              <a:ext uri="{FF2B5EF4-FFF2-40B4-BE49-F238E27FC236}">
                <a16:creationId xmlns:a16="http://schemas.microsoft.com/office/drawing/2014/main" id="{CDF05D7F-F50C-68F1-4F8A-2D580D13B9A7}"/>
              </a:ext>
            </a:extLst>
          </p:cNvPr>
          <p:cNvGraphicFramePr>
            <a:graphicFrameLocks noGrp="1"/>
          </p:cNvGraphicFramePr>
          <p:nvPr>
            <p:ph idx="1"/>
            <p:extLst>
              <p:ext uri="{D42A27DB-BD31-4B8C-83A1-F6EECF244321}">
                <p14:modId xmlns:p14="http://schemas.microsoft.com/office/powerpoint/2010/main" val="3558798389"/>
              </p:ext>
            </p:extLst>
          </p:nvPr>
        </p:nvGraphicFramePr>
        <p:xfrm>
          <a:off x="5015619" y="838201"/>
          <a:ext cx="6388331" cy="519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32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4B04182-BBFB-AB05-0885-6E210C002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AAD4DC0-865F-1AD8-A5A3-4BC895BC6D73}"/>
              </a:ext>
            </a:extLst>
          </p:cNvPr>
          <p:cNvSpPr>
            <a:spLocks noGrp="1"/>
          </p:cNvSpPr>
          <p:nvPr>
            <p:ph type="title"/>
          </p:nvPr>
        </p:nvSpPr>
        <p:spPr>
          <a:xfrm>
            <a:off x="308389" y="745440"/>
            <a:ext cx="4797011" cy="3559859"/>
          </a:xfrm>
        </p:spPr>
        <p:txBody>
          <a:bodyPr vert="horz" lIns="91440" tIns="45720" rIns="91440" bIns="45720" rtlCol="0" anchor="t">
            <a:normAutofit/>
          </a:bodyPr>
          <a:lstStyle/>
          <a:p>
            <a:r>
              <a:rPr lang="en-US" sz="4800"/>
              <a:t>Szczegółowe obowiązki producenta</a:t>
            </a:r>
          </a:p>
        </p:txBody>
      </p:sp>
      <p:sp>
        <p:nvSpPr>
          <p:cNvPr id="4" name="Symbol zastępczy daty 3">
            <a:extLst>
              <a:ext uri="{FF2B5EF4-FFF2-40B4-BE49-F238E27FC236}">
                <a16:creationId xmlns:a16="http://schemas.microsoft.com/office/drawing/2014/main" id="{45F9D492-ED92-FC5E-9607-1E098D6AF1E6}"/>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0F996519-E62D-4F8C-AE1E-36928EC7D15C}" type="datetime1">
              <a:rPr lang="en-US" smtClean="0"/>
              <a:pPr>
                <a:spcAft>
                  <a:spcPts val="600"/>
                </a:spcAft>
              </a:pPr>
              <a:t>2/6/2025</a:t>
            </a:fld>
            <a:endParaRPr lang="en-US"/>
          </a:p>
        </p:txBody>
      </p:sp>
      <p:pic>
        <p:nvPicPr>
          <p:cNvPr id="8" name="Picture 7" descr="Osoba piszący w Notatniku">
            <a:extLst>
              <a:ext uri="{FF2B5EF4-FFF2-40B4-BE49-F238E27FC236}">
                <a16:creationId xmlns:a16="http://schemas.microsoft.com/office/drawing/2014/main" id="{9B6508C0-776E-6947-2DCB-96B63E4F54F7}"/>
              </a:ext>
            </a:extLst>
          </p:cNvPr>
          <p:cNvPicPr>
            <a:picLocks noChangeAspect="1"/>
          </p:cNvPicPr>
          <p:nvPr/>
        </p:nvPicPr>
        <p:blipFill>
          <a:blip r:embed="rId2"/>
          <a:srcRect l="18500" r="11115"/>
          <a:stretch/>
        </p:blipFill>
        <p:spPr>
          <a:xfrm>
            <a:off x="6101169" y="10"/>
            <a:ext cx="6090831" cy="6857990"/>
          </a:xfrm>
          <a:custGeom>
            <a:avLst/>
            <a:gdLst/>
            <a:ahLst/>
            <a:cxnLst/>
            <a:rect l="l" t="t" r="r" b="b"/>
            <a:pathLst>
              <a:path w="6090831" h="6858000">
                <a:moveTo>
                  <a:pt x="677913" y="0"/>
                </a:moveTo>
                <a:lnTo>
                  <a:pt x="6090831" y="0"/>
                </a:lnTo>
                <a:lnTo>
                  <a:pt x="6090831" y="6858000"/>
                </a:lnTo>
                <a:lnTo>
                  <a:pt x="677913" y="6858000"/>
                </a:lnTo>
                <a:cubicBezTo>
                  <a:pt x="303512" y="6858000"/>
                  <a:pt x="0" y="6554488"/>
                  <a:pt x="0" y="6180087"/>
                </a:cubicBezTo>
                <a:lnTo>
                  <a:pt x="0" y="677913"/>
                </a:lnTo>
                <a:cubicBezTo>
                  <a:pt x="0" y="303512"/>
                  <a:pt x="303512" y="0"/>
                  <a:pt x="677913" y="0"/>
                </a:cubicBezTo>
                <a:close/>
              </a:path>
            </a:pathLst>
          </a:custGeom>
        </p:spPr>
      </p:pic>
      <p:sp>
        <p:nvSpPr>
          <p:cNvPr id="5" name="Symbol zastępczy stopki 4">
            <a:extLst>
              <a:ext uri="{FF2B5EF4-FFF2-40B4-BE49-F238E27FC236}">
                <a16:creationId xmlns:a16="http://schemas.microsoft.com/office/drawing/2014/main" id="{F39C1ED4-1CA7-BC19-32D6-85FCB3193336}"/>
              </a:ext>
            </a:extLst>
          </p:cNvPr>
          <p:cNvSpPr>
            <a:spLocks noGrp="1"/>
          </p:cNvSpPr>
          <p:nvPr>
            <p:ph type="ftr" sz="quarter" idx="11"/>
          </p:nvPr>
        </p:nvSpPr>
        <p:spPr>
          <a:xfrm>
            <a:off x="7344016" y="6424761"/>
            <a:ext cx="4059936" cy="365125"/>
          </a:xfrm>
        </p:spPr>
        <p:txBody>
          <a:bodyPr vert="horz" lIns="91440" tIns="45720" rIns="91440" bIns="45720" rtlCol="0" anchor="ctr">
            <a:normAutofit/>
          </a:bodyPr>
          <a:lstStyle/>
          <a:p>
            <a:pPr>
              <a:spcAft>
                <a:spcPts val="600"/>
              </a:spcAft>
            </a:pPr>
            <a:r>
              <a:rPr lang="en-US" b="0" kern="1200" cap="all" spc="0" baseline="0">
                <a:solidFill>
                  <a:srgbClr val="FFFFFF"/>
                </a:solidFill>
                <a:latin typeface="+mn-lt"/>
                <a:ea typeface="+mn-ea"/>
                <a:cs typeface="+mn-cs"/>
              </a:rPr>
              <a:t>Sample Footer Text</a:t>
            </a:r>
          </a:p>
        </p:txBody>
      </p:sp>
      <p:sp>
        <p:nvSpPr>
          <p:cNvPr id="6" name="Symbol zastępczy numeru slajdu 5">
            <a:extLst>
              <a:ext uri="{FF2B5EF4-FFF2-40B4-BE49-F238E27FC236}">
                <a16:creationId xmlns:a16="http://schemas.microsoft.com/office/drawing/2014/main" id="{EEBF8B8A-D907-4199-4C10-E1716543E352}"/>
              </a:ext>
            </a:extLst>
          </p:cNvPr>
          <p:cNvSpPr>
            <a:spLocks noGrp="1"/>
          </p:cNvSpPr>
          <p:nvPr>
            <p:ph type="sldNum" sz="quarter" idx="12"/>
          </p:nvPr>
        </p:nvSpPr>
        <p:spPr>
          <a:xfrm>
            <a:off x="11403951" y="6425816"/>
            <a:ext cx="429768" cy="365125"/>
          </a:xfrm>
        </p:spPr>
        <p:txBody>
          <a:bodyPr vert="horz" lIns="91440" tIns="45720" rIns="91440" bIns="45720" rtlCol="0" anchor="ctr">
            <a:normAutofit/>
          </a:bodyPr>
          <a:lstStyle/>
          <a:p>
            <a:pPr>
              <a:spcAft>
                <a:spcPts val="600"/>
              </a:spcAft>
            </a:pPr>
            <a:fld id="{6E91CC32-6A6B-4E2E-BBA1-6864F305DA26}"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743807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921ADB-B43D-32C5-18EE-18AF3C436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2C772C1-90CC-1DE7-94DA-3E2D680DB556}"/>
              </a:ext>
            </a:extLst>
          </p:cNvPr>
          <p:cNvSpPr>
            <a:spLocks noGrp="1"/>
          </p:cNvSpPr>
          <p:nvPr>
            <p:ph type="title"/>
          </p:nvPr>
        </p:nvSpPr>
        <p:spPr>
          <a:xfrm>
            <a:off x="317057" y="826840"/>
            <a:ext cx="3229942" cy="5363531"/>
          </a:xfrm>
        </p:spPr>
        <p:txBody>
          <a:bodyPr anchor="ctr">
            <a:normAutofit/>
          </a:bodyPr>
          <a:lstStyle/>
          <a:p>
            <a:r>
              <a:rPr lang="pl-PL" sz="4000" dirty="0">
                <a:solidFill>
                  <a:schemeClr val="bg1"/>
                </a:solidFill>
              </a:rPr>
              <a:t>Obowiązki producenta</a:t>
            </a:r>
          </a:p>
        </p:txBody>
      </p:sp>
      <p:sp>
        <p:nvSpPr>
          <p:cNvPr id="4" name="Symbol zastępczy daty 3">
            <a:extLst>
              <a:ext uri="{FF2B5EF4-FFF2-40B4-BE49-F238E27FC236}">
                <a16:creationId xmlns:a16="http://schemas.microsoft.com/office/drawing/2014/main" id="{9F3464C6-DF79-887F-CA60-7C5372EFF1A7}"/>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2/6/2025</a:t>
            </a:fld>
            <a:endParaRPr lang="en-US">
              <a:solidFill>
                <a:schemeClr val="bg1"/>
              </a:solidFill>
            </a:endParaRPr>
          </a:p>
        </p:txBody>
      </p:sp>
      <p:sp useBgFill="1">
        <p:nvSpPr>
          <p:cNvPr id="14" name="Freeform: Shape 13">
            <a:extLst>
              <a:ext uri="{FF2B5EF4-FFF2-40B4-BE49-F238E27FC236}">
                <a16:creationId xmlns:a16="http://schemas.microsoft.com/office/drawing/2014/main" id="{CE56D5D3-3105-1C66-5BAB-FA7B033D5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699" y="0"/>
            <a:ext cx="8115301" cy="6858000"/>
          </a:xfrm>
          <a:custGeom>
            <a:avLst/>
            <a:gdLst>
              <a:gd name="connsiteX0" fmla="*/ 677913 w 8115301"/>
              <a:gd name="connsiteY0" fmla="*/ 0 h 6858000"/>
              <a:gd name="connsiteX1" fmla="*/ 8115301 w 8115301"/>
              <a:gd name="connsiteY1" fmla="*/ 0 h 6858000"/>
              <a:gd name="connsiteX2" fmla="*/ 8115301 w 8115301"/>
              <a:gd name="connsiteY2" fmla="*/ 6858000 h 6858000"/>
              <a:gd name="connsiteX3" fmla="*/ 677913 w 8115301"/>
              <a:gd name="connsiteY3" fmla="*/ 6858000 h 6858000"/>
              <a:gd name="connsiteX4" fmla="*/ 0 w 8115301"/>
              <a:gd name="connsiteY4" fmla="*/ 6180087 h 6858000"/>
              <a:gd name="connsiteX5" fmla="*/ 0 w 8115301"/>
              <a:gd name="connsiteY5" fmla="*/ 677913 h 6858000"/>
              <a:gd name="connsiteX6" fmla="*/ 677913 w 81153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1" h="6858000">
                <a:moveTo>
                  <a:pt x="677913" y="0"/>
                </a:moveTo>
                <a:lnTo>
                  <a:pt x="8115301" y="0"/>
                </a:lnTo>
                <a:lnTo>
                  <a:pt x="8115301" y="6858000"/>
                </a:lnTo>
                <a:lnTo>
                  <a:pt x="677913" y="6858000"/>
                </a:lnTo>
                <a:cubicBezTo>
                  <a:pt x="303512" y="6858000"/>
                  <a:pt x="0" y="6554488"/>
                  <a:pt x="0" y="6180087"/>
                </a:cubicBezTo>
                <a:lnTo>
                  <a:pt x="0" y="677913"/>
                </a:lnTo>
                <a:cubicBezTo>
                  <a:pt x="0" y="303512"/>
                  <a:pt x="303512" y="0"/>
                  <a:pt x="67791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ymbol zastępczy stopki 4">
            <a:extLst>
              <a:ext uri="{FF2B5EF4-FFF2-40B4-BE49-F238E27FC236}">
                <a16:creationId xmlns:a16="http://schemas.microsoft.com/office/drawing/2014/main" id="{D23A8161-DA4B-9480-9B62-FDC4B2AF142A}"/>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ymbol zastępczy numeru slajdu 5">
            <a:extLst>
              <a:ext uri="{FF2B5EF4-FFF2-40B4-BE49-F238E27FC236}">
                <a16:creationId xmlns:a16="http://schemas.microsoft.com/office/drawing/2014/main" id="{40311FC3-6105-07C4-D1D1-4025267000D4}"/>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12</a:t>
            </a:fld>
            <a:endParaRPr lang="en-US"/>
          </a:p>
        </p:txBody>
      </p:sp>
      <p:graphicFrame>
        <p:nvGraphicFramePr>
          <p:cNvPr id="8" name="Symbol zastępczy zawartości 2">
            <a:extLst>
              <a:ext uri="{FF2B5EF4-FFF2-40B4-BE49-F238E27FC236}">
                <a16:creationId xmlns:a16="http://schemas.microsoft.com/office/drawing/2014/main" id="{087B2B0B-16A9-BE43-AA61-29495F9453EA}"/>
              </a:ext>
            </a:extLst>
          </p:cNvPr>
          <p:cNvGraphicFramePr>
            <a:graphicFrameLocks noGrp="1"/>
          </p:cNvGraphicFramePr>
          <p:nvPr>
            <p:ph idx="1"/>
            <p:extLst>
              <p:ext uri="{D42A27DB-BD31-4B8C-83A1-F6EECF244321}">
                <p14:modId xmlns:p14="http://schemas.microsoft.com/office/powerpoint/2010/main" val="338193010"/>
              </p:ext>
            </p:extLst>
          </p:nvPr>
        </p:nvGraphicFramePr>
        <p:xfrm>
          <a:off x="4931453" y="838200"/>
          <a:ext cx="6571067" cy="5291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921ADB-B43D-32C5-18EE-18AF3C436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7EB73F5-CD02-DA5C-6ECF-E4C2CFF56F1F}"/>
              </a:ext>
            </a:extLst>
          </p:cNvPr>
          <p:cNvSpPr>
            <a:spLocks noGrp="1"/>
          </p:cNvSpPr>
          <p:nvPr>
            <p:ph type="title"/>
          </p:nvPr>
        </p:nvSpPr>
        <p:spPr>
          <a:xfrm>
            <a:off x="317057" y="826840"/>
            <a:ext cx="3229942" cy="5363531"/>
          </a:xfrm>
        </p:spPr>
        <p:txBody>
          <a:bodyPr anchor="ctr">
            <a:normAutofit/>
          </a:bodyPr>
          <a:lstStyle/>
          <a:p>
            <a:pPr algn="just"/>
            <a:r>
              <a:rPr lang="pl-PL" sz="3400" dirty="0">
                <a:solidFill>
                  <a:schemeClr val="bg1"/>
                </a:solidFill>
              </a:rPr>
              <a:t>Obowiązki sprzedawców online</a:t>
            </a:r>
          </a:p>
        </p:txBody>
      </p:sp>
      <p:sp>
        <p:nvSpPr>
          <p:cNvPr id="4" name="Symbol zastępczy daty 3">
            <a:extLst>
              <a:ext uri="{FF2B5EF4-FFF2-40B4-BE49-F238E27FC236}">
                <a16:creationId xmlns:a16="http://schemas.microsoft.com/office/drawing/2014/main" id="{0C7A5BC9-D3F1-BFCB-F9A3-51D0F535DC95}"/>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2/6/2025</a:t>
            </a:fld>
            <a:endParaRPr lang="en-US">
              <a:solidFill>
                <a:schemeClr val="bg1"/>
              </a:solidFill>
            </a:endParaRPr>
          </a:p>
        </p:txBody>
      </p:sp>
      <p:sp useBgFill="1">
        <p:nvSpPr>
          <p:cNvPr id="14" name="Freeform: Shape 13">
            <a:extLst>
              <a:ext uri="{FF2B5EF4-FFF2-40B4-BE49-F238E27FC236}">
                <a16:creationId xmlns:a16="http://schemas.microsoft.com/office/drawing/2014/main" id="{CE56D5D3-3105-1C66-5BAB-FA7B033D5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699" y="0"/>
            <a:ext cx="8115301" cy="6858000"/>
          </a:xfrm>
          <a:custGeom>
            <a:avLst/>
            <a:gdLst>
              <a:gd name="connsiteX0" fmla="*/ 677913 w 8115301"/>
              <a:gd name="connsiteY0" fmla="*/ 0 h 6858000"/>
              <a:gd name="connsiteX1" fmla="*/ 8115301 w 8115301"/>
              <a:gd name="connsiteY1" fmla="*/ 0 h 6858000"/>
              <a:gd name="connsiteX2" fmla="*/ 8115301 w 8115301"/>
              <a:gd name="connsiteY2" fmla="*/ 6858000 h 6858000"/>
              <a:gd name="connsiteX3" fmla="*/ 677913 w 8115301"/>
              <a:gd name="connsiteY3" fmla="*/ 6858000 h 6858000"/>
              <a:gd name="connsiteX4" fmla="*/ 0 w 8115301"/>
              <a:gd name="connsiteY4" fmla="*/ 6180087 h 6858000"/>
              <a:gd name="connsiteX5" fmla="*/ 0 w 8115301"/>
              <a:gd name="connsiteY5" fmla="*/ 677913 h 6858000"/>
              <a:gd name="connsiteX6" fmla="*/ 677913 w 81153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1" h="6858000">
                <a:moveTo>
                  <a:pt x="677913" y="0"/>
                </a:moveTo>
                <a:lnTo>
                  <a:pt x="8115301" y="0"/>
                </a:lnTo>
                <a:lnTo>
                  <a:pt x="8115301" y="6858000"/>
                </a:lnTo>
                <a:lnTo>
                  <a:pt x="677913" y="6858000"/>
                </a:lnTo>
                <a:cubicBezTo>
                  <a:pt x="303512" y="6858000"/>
                  <a:pt x="0" y="6554488"/>
                  <a:pt x="0" y="6180087"/>
                </a:cubicBezTo>
                <a:lnTo>
                  <a:pt x="0" y="677913"/>
                </a:lnTo>
                <a:cubicBezTo>
                  <a:pt x="0" y="303512"/>
                  <a:pt x="303512" y="0"/>
                  <a:pt x="67791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ymbol zastępczy stopki 4">
            <a:extLst>
              <a:ext uri="{FF2B5EF4-FFF2-40B4-BE49-F238E27FC236}">
                <a16:creationId xmlns:a16="http://schemas.microsoft.com/office/drawing/2014/main" id="{DF35325D-7235-DDB5-406C-54421C40596C}"/>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ymbol zastępczy numeru slajdu 5">
            <a:extLst>
              <a:ext uri="{FF2B5EF4-FFF2-40B4-BE49-F238E27FC236}">
                <a16:creationId xmlns:a16="http://schemas.microsoft.com/office/drawing/2014/main" id="{BB02D8E2-666E-B61D-1108-9D5A8320963C}"/>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13</a:t>
            </a:fld>
            <a:endParaRPr lang="en-US"/>
          </a:p>
        </p:txBody>
      </p:sp>
      <p:graphicFrame>
        <p:nvGraphicFramePr>
          <p:cNvPr id="8" name="Symbol zastępczy zawartości 2">
            <a:extLst>
              <a:ext uri="{FF2B5EF4-FFF2-40B4-BE49-F238E27FC236}">
                <a16:creationId xmlns:a16="http://schemas.microsoft.com/office/drawing/2014/main" id="{8E611C32-BDD0-88C0-0131-578564E7356E}"/>
              </a:ext>
            </a:extLst>
          </p:cNvPr>
          <p:cNvGraphicFramePr>
            <a:graphicFrameLocks noGrp="1"/>
          </p:cNvGraphicFramePr>
          <p:nvPr>
            <p:ph idx="1"/>
            <p:extLst>
              <p:ext uri="{D42A27DB-BD31-4B8C-83A1-F6EECF244321}">
                <p14:modId xmlns:p14="http://schemas.microsoft.com/office/powerpoint/2010/main" val="1154411027"/>
              </p:ext>
            </p:extLst>
          </p:nvPr>
        </p:nvGraphicFramePr>
        <p:xfrm>
          <a:off x="4931453" y="381424"/>
          <a:ext cx="6571067" cy="5748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95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F904DB4-22D2-4F22-B1B8-ADDDBB7FF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60C5463-4C1F-6EA2-5253-B3A2FE16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076698" cy="6858000"/>
          </a:xfrm>
          <a:custGeom>
            <a:avLst/>
            <a:gdLst>
              <a:gd name="connsiteX0" fmla="*/ 4076698 w 4076698"/>
              <a:gd name="connsiteY0" fmla="*/ 6858000 h 6858000"/>
              <a:gd name="connsiteX1" fmla="*/ 677913 w 4076698"/>
              <a:gd name="connsiteY1" fmla="*/ 6858000 h 6858000"/>
              <a:gd name="connsiteX2" fmla="*/ 0 w 4076698"/>
              <a:gd name="connsiteY2" fmla="*/ 6180087 h 6858000"/>
              <a:gd name="connsiteX3" fmla="*/ 0 w 4076698"/>
              <a:gd name="connsiteY3" fmla="*/ 677913 h 6858000"/>
              <a:gd name="connsiteX4" fmla="*/ 677913 w 4076698"/>
              <a:gd name="connsiteY4" fmla="*/ 0 h 6858000"/>
              <a:gd name="connsiteX5" fmla="*/ 4076698 w 407669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698" h="6858000">
                <a:moveTo>
                  <a:pt x="4076698" y="6858000"/>
                </a:moveTo>
                <a:lnTo>
                  <a:pt x="677913" y="6858000"/>
                </a:lnTo>
                <a:cubicBezTo>
                  <a:pt x="303512" y="6858000"/>
                  <a:pt x="0" y="6554488"/>
                  <a:pt x="0" y="6180087"/>
                </a:cubicBezTo>
                <a:lnTo>
                  <a:pt x="0" y="677913"/>
                </a:lnTo>
                <a:cubicBezTo>
                  <a:pt x="0" y="303512"/>
                  <a:pt x="303512" y="0"/>
                  <a:pt x="677913" y="0"/>
                </a:cubicBezTo>
                <a:lnTo>
                  <a:pt x="407669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3618A340-7EAF-CA39-51BB-043C7B657D42}"/>
              </a:ext>
            </a:extLst>
          </p:cNvPr>
          <p:cNvSpPr>
            <a:spLocks noGrp="1"/>
          </p:cNvSpPr>
          <p:nvPr>
            <p:ph type="title"/>
          </p:nvPr>
        </p:nvSpPr>
        <p:spPr>
          <a:xfrm>
            <a:off x="317057" y="753762"/>
            <a:ext cx="3229942" cy="5436609"/>
          </a:xfrm>
        </p:spPr>
        <p:txBody>
          <a:bodyPr anchor="t">
            <a:normAutofit/>
          </a:bodyPr>
          <a:lstStyle/>
          <a:p>
            <a:r>
              <a:rPr lang="pl-PL" sz="2800" b="1" kern="0">
                <a:solidFill>
                  <a:schemeClr val="bg1"/>
                </a:solidFill>
                <a:effectLst/>
                <a:latin typeface="Verdana" panose="020B0604030504040204" pitchFamily="34" charset="0"/>
                <a:ea typeface="Times New Roman" panose="02020603050405020304" pitchFamily="18" charset="0"/>
                <a:cs typeface="Open Sans" panose="020B0606030504020204" pitchFamily="34" charset="0"/>
              </a:rPr>
              <a:t>Obowiązki dostawców internetowych platform handlowych (marketplace)</a:t>
            </a:r>
            <a:r>
              <a:rPr lang="pl-PL" sz="2800">
                <a:solidFill>
                  <a:schemeClr val="bg1"/>
                </a:solidFill>
                <a:effectLst/>
              </a:rPr>
              <a:t> </a:t>
            </a:r>
            <a:endParaRPr lang="pl-PL" sz="2800">
              <a:solidFill>
                <a:schemeClr val="bg1"/>
              </a:solidFill>
            </a:endParaRPr>
          </a:p>
        </p:txBody>
      </p:sp>
      <p:sp>
        <p:nvSpPr>
          <p:cNvPr id="4" name="Symbol zastępczy daty 3">
            <a:extLst>
              <a:ext uri="{FF2B5EF4-FFF2-40B4-BE49-F238E27FC236}">
                <a16:creationId xmlns:a16="http://schemas.microsoft.com/office/drawing/2014/main" id="{E9E8DCC1-FDD8-6160-812E-D161D5D5BD1E}"/>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2/6/2025</a:t>
            </a:fld>
            <a:endParaRPr lang="en-US">
              <a:solidFill>
                <a:schemeClr val="bg1"/>
              </a:solidFill>
            </a:endParaRPr>
          </a:p>
        </p:txBody>
      </p:sp>
      <p:sp>
        <p:nvSpPr>
          <p:cNvPr id="5" name="Symbol zastępczy stopki 4">
            <a:extLst>
              <a:ext uri="{FF2B5EF4-FFF2-40B4-BE49-F238E27FC236}">
                <a16:creationId xmlns:a16="http://schemas.microsoft.com/office/drawing/2014/main" id="{A448782D-520D-E927-A8DA-80B3317D2FA4}"/>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ymbol zastępczy numeru slajdu 5">
            <a:extLst>
              <a:ext uri="{FF2B5EF4-FFF2-40B4-BE49-F238E27FC236}">
                <a16:creationId xmlns:a16="http://schemas.microsoft.com/office/drawing/2014/main" id="{45C5594D-2E61-5EB6-3444-7EAEAF99CF88}"/>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14</a:t>
            </a:fld>
            <a:endParaRPr lang="en-US"/>
          </a:p>
        </p:txBody>
      </p:sp>
      <p:graphicFrame>
        <p:nvGraphicFramePr>
          <p:cNvPr id="8" name="Symbol zastępczy zawartości 2">
            <a:extLst>
              <a:ext uri="{FF2B5EF4-FFF2-40B4-BE49-F238E27FC236}">
                <a16:creationId xmlns:a16="http://schemas.microsoft.com/office/drawing/2014/main" id="{3B3DFF51-F647-B068-4B32-52D28C05F1A2}"/>
              </a:ext>
            </a:extLst>
          </p:cNvPr>
          <p:cNvGraphicFramePr>
            <a:graphicFrameLocks noGrp="1"/>
          </p:cNvGraphicFramePr>
          <p:nvPr>
            <p:ph idx="1"/>
            <p:extLst>
              <p:ext uri="{D42A27DB-BD31-4B8C-83A1-F6EECF244321}">
                <p14:modId xmlns:p14="http://schemas.microsoft.com/office/powerpoint/2010/main" val="1105574800"/>
              </p:ext>
            </p:extLst>
          </p:nvPr>
        </p:nvGraphicFramePr>
        <p:xfrm>
          <a:off x="5015619" y="838201"/>
          <a:ext cx="6388331" cy="519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69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ióro umieszczone na górze wiersza podpisu">
            <a:extLst>
              <a:ext uri="{FF2B5EF4-FFF2-40B4-BE49-F238E27FC236}">
                <a16:creationId xmlns:a16="http://schemas.microsoft.com/office/drawing/2014/main" id="{BF3A9590-46CA-7F21-55EA-DDD28D348925}"/>
              </a:ext>
            </a:extLst>
          </p:cNvPr>
          <p:cNvPicPr>
            <a:picLocks noChangeAspect="1"/>
          </p:cNvPicPr>
          <p:nvPr/>
        </p:nvPicPr>
        <p:blipFill>
          <a:blip r:embed="rId2"/>
          <a:srcRect b="15730"/>
          <a:stretch/>
        </p:blipFill>
        <p:spPr>
          <a:xfrm>
            <a:off x="20" y="1"/>
            <a:ext cx="12191979" cy="6858000"/>
          </a:xfrm>
          <a:prstGeom prst="rect">
            <a:avLst/>
          </a:prstGeom>
        </p:spPr>
      </p:pic>
      <p:sp>
        <p:nvSpPr>
          <p:cNvPr id="12" name="Rectangle 11">
            <a:extLst>
              <a:ext uri="{FF2B5EF4-FFF2-40B4-BE49-F238E27FC236}">
                <a16:creationId xmlns:a16="http://schemas.microsoft.com/office/drawing/2014/main" id="{0B17514E-A6FB-E691-BEE8-378E57EA2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2000" cy="4043806"/>
          </a:xfrm>
          <a:prstGeom prst="rect">
            <a:avLst/>
          </a:prstGeom>
          <a:gradFill>
            <a:gsLst>
              <a:gs pos="55000">
                <a:srgbClr val="000000">
                  <a:alpha val="28000"/>
                </a:srgbClr>
              </a:gs>
              <a:gs pos="0">
                <a:srgbClr val="000000">
                  <a:alpha val="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A952F34F-0117-52A3-0EDA-14BB27B65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 w 12192000"/>
              <a:gd name="connsiteY1" fmla="*/ 0 h 6858000"/>
              <a:gd name="connsiteX2" fmla="*/ 1 w 12192000"/>
              <a:gd name="connsiteY2" fmla="*/ 4898693 h 6858000"/>
              <a:gd name="connsiteX3" fmla="*/ 13428 w 12192000"/>
              <a:gd name="connsiteY3" fmla="*/ 5031883 h 6858000"/>
              <a:gd name="connsiteX4" fmla="*/ 660931 w 12192000"/>
              <a:gd name="connsiteY4" fmla="*/ 5559613 h 6858000"/>
              <a:gd name="connsiteX5" fmla="*/ 11531069 w 12192000"/>
              <a:gd name="connsiteY5" fmla="*/ 5559613 h 6858000"/>
              <a:gd name="connsiteX6" fmla="*/ 12192000 w 12192000"/>
              <a:gd name="connsiteY6" fmla="*/ 4898682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 y="0"/>
                </a:lnTo>
                <a:lnTo>
                  <a:pt x="1" y="4898693"/>
                </a:lnTo>
                <a:lnTo>
                  <a:pt x="13428" y="5031883"/>
                </a:lnTo>
                <a:cubicBezTo>
                  <a:pt x="75057" y="5333058"/>
                  <a:pt x="341537" y="5559613"/>
                  <a:pt x="660931" y="5559613"/>
                </a:cubicBezTo>
                <a:lnTo>
                  <a:pt x="11531069" y="5559613"/>
                </a:lnTo>
                <a:cubicBezTo>
                  <a:pt x="11896091" y="5559613"/>
                  <a:pt x="12192000" y="5263704"/>
                  <a:pt x="12192000" y="4898682"/>
                </a:cubicBezTo>
                <a:lnTo>
                  <a:pt x="12192000" y="6858000"/>
                </a:lnTo>
                <a:lnTo>
                  <a:pt x="0" y="6858000"/>
                </a:lnTo>
                <a:close/>
              </a:path>
            </a:pathLst>
          </a:cu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3CFD5850-2E2A-0457-A217-C708486F470E}"/>
              </a:ext>
            </a:extLst>
          </p:cNvPr>
          <p:cNvSpPr>
            <a:spLocks noGrp="1"/>
          </p:cNvSpPr>
          <p:nvPr>
            <p:ph type="title"/>
          </p:nvPr>
        </p:nvSpPr>
        <p:spPr>
          <a:xfrm>
            <a:off x="335603" y="726909"/>
            <a:ext cx="6816312" cy="3316897"/>
          </a:xfrm>
        </p:spPr>
        <p:txBody>
          <a:bodyPr vert="horz" lIns="91440" tIns="45720" rIns="91440" bIns="45720" rtlCol="0" anchor="t">
            <a:normAutofit/>
          </a:bodyPr>
          <a:lstStyle/>
          <a:p>
            <a:r>
              <a:rPr lang="en-US" sz="4800" dirty="0" err="1">
                <a:solidFill>
                  <a:srgbClr val="FFFFFF"/>
                </a:solidFill>
                <a:effectLst/>
              </a:rPr>
              <a:t>Jakie</a:t>
            </a:r>
            <a:r>
              <a:rPr lang="en-US" sz="4800" dirty="0">
                <a:solidFill>
                  <a:srgbClr val="FFFFFF"/>
                </a:solidFill>
                <a:effectLst/>
              </a:rPr>
              <a:t> </a:t>
            </a:r>
            <a:r>
              <a:rPr lang="en-US" sz="4800" dirty="0" err="1">
                <a:solidFill>
                  <a:srgbClr val="FFFFFF"/>
                </a:solidFill>
                <a:effectLst/>
              </a:rPr>
              <a:t>grożą</a:t>
            </a:r>
            <a:r>
              <a:rPr lang="en-US" sz="4800" dirty="0">
                <a:solidFill>
                  <a:srgbClr val="FFFFFF"/>
                </a:solidFill>
                <a:effectLst/>
              </a:rPr>
              <a:t> </a:t>
            </a:r>
            <a:r>
              <a:rPr lang="en-US" sz="4800" dirty="0" err="1">
                <a:solidFill>
                  <a:srgbClr val="FFFFFF"/>
                </a:solidFill>
                <a:effectLst/>
              </a:rPr>
              <a:t>sankcje</a:t>
            </a:r>
            <a:r>
              <a:rPr lang="en-US" sz="4800" dirty="0">
                <a:solidFill>
                  <a:srgbClr val="FFFFFF"/>
                </a:solidFill>
                <a:effectLst/>
              </a:rPr>
              <a:t> za </a:t>
            </a:r>
            <a:r>
              <a:rPr lang="en-US" sz="4800" dirty="0" err="1">
                <a:solidFill>
                  <a:srgbClr val="FFFFFF"/>
                </a:solidFill>
                <a:effectLst/>
              </a:rPr>
              <a:t>brak</a:t>
            </a:r>
            <a:r>
              <a:rPr lang="en-US" sz="4800" dirty="0">
                <a:solidFill>
                  <a:srgbClr val="FFFFFF"/>
                </a:solidFill>
                <a:effectLst/>
              </a:rPr>
              <a:t> </a:t>
            </a:r>
            <a:r>
              <a:rPr lang="en-US" sz="4800" dirty="0" err="1">
                <a:solidFill>
                  <a:srgbClr val="FFFFFF"/>
                </a:solidFill>
                <a:effectLst/>
              </a:rPr>
              <a:t>zastosowania</a:t>
            </a:r>
            <a:r>
              <a:rPr lang="en-US" sz="4800" dirty="0">
                <a:solidFill>
                  <a:srgbClr val="FFFFFF"/>
                </a:solidFill>
                <a:effectLst/>
              </a:rPr>
              <a:t> GPSR? </a:t>
            </a:r>
            <a:br>
              <a:rPr lang="en-US" sz="4800" dirty="0">
                <a:solidFill>
                  <a:srgbClr val="FFFFFF"/>
                </a:solidFill>
                <a:effectLst/>
              </a:rPr>
            </a:br>
            <a:endParaRPr lang="en-US" sz="4800" dirty="0">
              <a:solidFill>
                <a:srgbClr val="FFFFFF"/>
              </a:solidFill>
            </a:endParaRPr>
          </a:p>
        </p:txBody>
      </p:sp>
      <p:sp>
        <p:nvSpPr>
          <p:cNvPr id="4" name="Symbol zastępczy daty 3">
            <a:extLst>
              <a:ext uri="{FF2B5EF4-FFF2-40B4-BE49-F238E27FC236}">
                <a16:creationId xmlns:a16="http://schemas.microsoft.com/office/drawing/2014/main" id="{3BEC0E27-2835-35E9-6359-5B8E26DED560}"/>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0F996519-E62D-4F8C-AE1E-36928EC7D15C}" type="datetime1">
              <a:rPr lang="en-US">
                <a:solidFill>
                  <a:srgbClr val="FFFFFF"/>
                </a:solidFill>
              </a:rPr>
              <a:pPr>
                <a:spcAft>
                  <a:spcPts val="600"/>
                </a:spcAft>
              </a:pPr>
              <a:t>2/6/2025</a:t>
            </a:fld>
            <a:endParaRPr lang="en-US">
              <a:solidFill>
                <a:srgbClr val="FFFFFF"/>
              </a:solidFill>
            </a:endParaRPr>
          </a:p>
        </p:txBody>
      </p:sp>
      <p:sp>
        <p:nvSpPr>
          <p:cNvPr id="5" name="Symbol zastępczy stopki 4">
            <a:extLst>
              <a:ext uri="{FF2B5EF4-FFF2-40B4-BE49-F238E27FC236}">
                <a16:creationId xmlns:a16="http://schemas.microsoft.com/office/drawing/2014/main" id="{ABABD3CA-AD2D-8B6F-7472-B8CE24122B3B}"/>
              </a:ext>
            </a:extLst>
          </p:cNvPr>
          <p:cNvSpPr>
            <a:spLocks noGrp="1"/>
          </p:cNvSpPr>
          <p:nvPr>
            <p:ph type="ftr" sz="quarter" idx="11"/>
          </p:nvPr>
        </p:nvSpPr>
        <p:spPr>
          <a:xfrm>
            <a:off x="7344016" y="6424761"/>
            <a:ext cx="4059936" cy="365125"/>
          </a:xfrm>
        </p:spPr>
        <p:txBody>
          <a:bodyPr vert="horz" lIns="91440" tIns="45720" rIns="91440" bIns="45720" rtlCol="0" anchor="ctr">
            <a:normAutofit/>
          </a:bodyPr>
          <a:lstStyle/>
          <a:p>
            <a:pPr>
              <a:spcAft>
                <a:spcPts val="600"/>
              </a:spcAft>
            </a:pPr>
            <a:r>
              <a:rPr lang="en-US" b="0" kern="1200" cap="all" spc="0" baseline="0">
                <a:solidFill>
                  <a:schemeClr val="tx1"/>
                </a:solidFill>
                <a:latin typeface="+mn-lt"/>
                <a:ea typeface="+mn-ea"/>
                <a:cs typeface="+mn-cs"/>
              </a:rPr>
              <a:t>Sample Footer Text</a:t>
            </a:r>
          </a:p>
        </p:txBody>
      </p:sp>
      <p:sp>
        <p:nvSpPr>
          <p:cNvPr id="6" name="Symbol zastępczy numeru slajdu 5">
            <a:extLst>
              <a:ext uri="{FF2B5EF4-FFF2-40B4-BE49-F238E27FC236}">
                <a16:creationId xmlns:a16="http://schemas.microsoft.com/office/drawing/2014/main" id="{F4F56EB8-083F-CFB2-843D-2EBC5E7D8889}"/>
              </a:ext>
            </a:extLst>
          </p:cNvPr>
          <p:cNvSpPr>
            <a:spLocks noGrp="1"/>
          </p:cNvSpPr>
          <p:nvPr>
            <p:ph type="sldNum" sz="quarter" idx="12"/>
          </p:nvPr>
        </p:nvSpPr>
        <p:spPr>
          <a:xfrm>
            <a:off x="11403951" y="6425816"/>
            <a:ext cx="429768" cy="365125"/>
          </a:xfrm>
        </p:spPr>
        <p:txBody>
          <a:bodyPr vert="horz" lIns="91440" tIns="45720" rIns="91440" bIns="45720" rtlCol="0" anchor="ctr">
            <a:normAutofit/>
          </a:bodyPr>
          <a:lstStyle/>
          <a:p>
            <a:pPr>
              <a:spcAft>
                <a:spcPts val="600"/>
              </a:spcAft>
            </a:pPr>
            <a:fld id="{6E91CC32-6A6B-4E2E-BBA1-6864F305DA26}" type="slidenum">
              <a:rPr lang="en-US" smtClean="0"/>
              <a:pPr>
                <a:spcAft>
                  <a:spcPts val="600"/>
                </a:spcAft>
              </a:pPr>
              <a:t>15</a:t>
            </a:fld>
            <a:endParaRPr lang="en-US"/>
          </a:p>
        </p:txBody>
      </p:sp>
    </p:spTree>
    <p:extLst>
      <p:ext uri="{BB962C8B-B14F-4D97-AF65-F5344CB8AC3E}">
        <p14:creationId xmlns:p14="http://schemas.microsoft.com/office/powerpoint/2010/main" val="140043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F904DB4-22D2-4F22-B1B8-ADDDBB7FF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60C5463-4C1F-6EA2-5253-B3A2FE16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076698" cy="6858000"/>
          </a:xfrm>
          <a:custGeom>
            <a:avLst/>
            <a:gdLst>
              <a:gd name="connsiteX0" fmla="*/ 4076698 w 4076698"/>
              <a:gd name="connsiteY0" fmla="*/ 6858000 h 6858000"/>
              <a:gd name="connsiteX1" fmla="*/ 677913 w 4076698"/>
              <a:gd name="connsiteY1" fmla="*/ 6858000 h 6858000"/>
              <a:gd name="connsiteX2" fmla="*/ 0 w 4076698"/>
              <a:gd name="connsiteY2" fmla="*/ 6180087 h 6858000"/>
              <a:gd name="connsiteX3" fmla="*/ 0 w 4076698"/>
              <a:gd name="connsiteY3" fmla="*/ 677913 h 6858000"/>
              <a:gd name="connsiteX4" fmla="*/ 677913 w 4076698"/>
              <a:gd name="connsiteY4" fmla="*/ 0 h 6858000"/>
              <a:gd name="connsiteX5" fmla="*/ 4076698 w 407669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698" h="6858000">
                <a:moveTo>
                  <a:pt x="4076698" y="6858000"/>
                </a:moveTo>
                <a:lnTo>
                  <a:pt x="677913" y="6858000"/>
                </a:lnTo>
                <a:cubicBezTo>
                  <a:pt x="303512" y="6858000"/>
                  <a:pt x="0" y="6554488"/>
                  <a:pt x="0" y="6180087"/>
                </a:cubicBezTo>
                <a:lnTo>
                  <a:pt x="0" y="677913"/>
                </a:lnTo>
                <a:cubicBezTo>
                  <a:pt x="0" y="303512"/>
                  <a:pt x="303512" y="0"/>
                  <a:pt x="677913" y="0"/>
                </a:cubicBezTo>
                <a:lnTo>
                  <a:pt x="407669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B0505249-6D12-36A0-4679-D7D3BF4AB75A}"/>
              </a:ext>
            </a:extLst>
          </p:cNvPr>
          <p:cNvSpPr>
            <a:spLocks noGrp="1"/>
          </p:cNvSpPr>
          <p:nvPr>
            <p:ph type="title"/>
          </p:nvPr>
        </p:nvSpPr>
        <p:spPr>
          <a:xfrm>
            <a:off x="317057" y="753762"/>
            <a:ext cx="3229942" cy="5436609"/>
          </a:xfrm>
        </p:spPr>
        <p:txBody>
          <a:bodyPr anchor="t">
            <a:normAutofit/>
          </a:bodyPr>
          <a:lstStyle/>
          <a:p>
            <a:r>
              <a:rPr lang="pl-PL" sz="4000">
                <a:solidFill>
                  <a:schemeClr val="bg1"/>
                </a:solidFill>
              </a:rPr>
              <a:t>Nowe uprawnienia kontrolne organów</a:t>
            </a:r>
          </a:p>
        </p:txBody>
      </p:sp>
      <p:sp>
        <p:nvSpPr>
          <p:cNvPr id="4" name="Symbol zastępczy daty 3">
            <a:extLst>
              <a:ext uri="{FF2B5EF4-FFF2-40B4-BE49-F238E27FC236}">
                <a16:creationId xmlns:a16="http://schemas.microsoft.com/office/drawing/2014/main" id="{B3A15BF1-7DA6-1382-EFD5-6D20379FEF37}"/>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2/6/2025</a:t>
            </a:fld>
            <a:endParaRPr lang="en-US">
              <a:solidFill>
                <a:schemeClr val="bg1"/>
              </a:solidFill>
            </a:endParaRPr>
          </a:p>
        </p:txBody>
      </p:sp>
      <p:sp>
        <p:nvSpPr>
          <p:cNvPr id="5" name="Symbol zastępczy stopki 4">
            <a:extLst>
              <a:ext uri="{FF2B5EF4-FFF2-40B4-BE49-F238E27FC236}">
                <a16:creationId xmlns:a16="http://schemas.microsoft.com/office/drawing/2014/main" id="{7A47C0D4-0B3F-AAE1-725C-E596D9529329}"/>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ymbol zastępczy numeru slajdu 5">
            <a:extLst>
              <a:ext uri="{FF2B5EF4-FFF2-40B4-BE49-F238E27FC236}">
                <a16:creationId xmlns:a16="http://schemas.microsoft.com/office/drawing/2014/main" id="{0C5DDA3D-594B-898B-0CFB-7861C833DE95}"/>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16</a:t>
            </a:fld>
            <a:endParaRPr lang="en-US"/>
          </a:p>
        </p:txBody>
      </p:sp>
      <p:graphicFrame>
        <p:nvGraphicFramePr>
          <p:cNvPr id="8" name="Symbol zastępczy zawartości 2">
            <a:extLst>
              <a:ext uri="{FF2B5EF4-FFF2-40B4-BE49-F238E27FC236}">
                <a16:creationId xmlns:a16="http://schemas.microsoft.com/office/drawing/2014/main" id="{7E70EAD0-9787-C884-426C-97B36D631FFA}"/>
              </a:ext>
            </a:extLst>
          </p:cNvPr>
          <p:cNvGraphicFramePr>
            <a:graphicFrameLocks noGrp="1"/>
          </p:cNvGraphicFramePr>
          <p:nvPr>
            <p:ph idx="1"/>
            <p:extLst>
              <p:ext uri="{D42A27DB-BD31-4B8C-83A1-F6EECF244321}">
                <p14:modId xmlns:p14="http://schemas.microsoft.com/office/powerpoint/2010/main" val="2416299760"/>
              </p:ext>
            </p:extLst>
          </p:nvPr>
        </p:nvGraphicFramePr>
        <p:xfrm>
          <a:off x="5015619" y="838201"/>
          <a:ext cx="6388331" cy="519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33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8CA9E9D-6A76-A56D-C4DE-0910EA872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FB7E5ED-F72A-DBA0-549D-BABA6DAC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406604"/>
          </a:xfrm>
          <a:custGeom>
            <a:avLst/>
            <a:gdLst>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6858000 h 6858000"/>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0 h 6858000"/>
              <a:gd name="connsiteX0" fmla="*/ 0 w 12192000"/>
              <a:gd name="connsiteY0" fmla="*/ 0 h 2406604"/>
              <a:gd name="connsiteX1" fmla="*/ 12192000 w 12192000"/>
              <a:gd name="connsiteY1" fmla="*/ 0 h 2406604"/>
              <a:gd name="connsiteX2" fmla="*/ 12192000 w 12192000"/>
              <a:gd name="connsiteY2" fmla="*/ 2406593 h 2406604"/>
              <a:gd name="connsiteX3" fmla="*/ 12178573 w 12192000"/>
              <a:gd name="connsiteY3" fmla="*/ 2273403 h 2406604"/>
              <a:gd name="connsiteX4" fmla="*/ 11531070 w 12192000"/>
              <a:gd name="connsiteY4" fmla="*/ 1745673 h 2406604"/>
              <a:gd name="connsiteX5" fmla="*/ 660932 w 12192000"/>
              <a:gd name="connsiteY5" fmla="*/ 1745673 h 2406604"/>
              <a:gd name="connsiteX6" fmla="*/ 1 w 12192000"/>
              <a:gd name="connsiteY6" fmla="*/ 2406604 h 2406604"/>
              <a:gd name="connsiteX7" fmla="*/ 0 w 12192000"/>
              <a:gd name="connsiteY7" fmla="*/ 0 h 24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06604">
                <a:moveTo>
                  <a:pt x="0" y="0"/>
                </a:moveTo>
                <a:lnTo>
                  <a:pt x="12192000" y="0"/>
                </a:lnTo>
                <a:lnTo>
                  <a:pt x="12192000" y="2406593"/>
                </a:lnTo>
                <a:lnTo>
                  <a:pt x="12178573" y="2273403"/>
                </a:lnTo>
                <a:cubicBezTo>
                  <a:pt x="12116944" y="1972228"/>
                  <a:pt x="11850464" y="1745673"/>
                  <a:pt x="11531070" y="1745673"/>
                </a:cubicBezTo>
                <a:lnTo>
                  <a:pt x="660932" y="1745673"/>
                </a:lnTo>
                <a:cubicBezTo>
                  <a:pt x="295910" y="1745673"/>
                  <a:pt x="1" y="2041582"/>
                  <a:pt x="1" y="2406604"/>
                </a:cubicBezTo>
                <a:cubicBezTo>
                  <a:pt x="1" y="1604403"/>
                  <a:pt x="0" y="802201"/>
                  <a:pt x="0" y="0"/>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2B03FE51-CBF2-124B-DF80-8E30B2B09B91}"/>
              </a:ext>
            </a:extLst>
          </p:cNvPr>
          <p:cNvSpPr>
            <a:spLocks noGrp="1"/>
          </p:cNvSpPr>
          <p:nvPr>
            <p:ph type="title"/>
          </p:nvPr>
        </p:nvSpPr>
        <p:spPr>
          <a:xfrm>
            <a:off x="969817" y="264120"/>
            <a:ext cx="9971451" cy="1343007"/>
          </a:xfrm>
        </p:spPr>
        <p:txBody>
          <a:bodyPr anchor="ctr">
            <a:normAutofit/>
          </a:bodyPr>
          <a:lstStyle/>
          <a:p>
            <a:r>
              <a:rPr lang="pl-PL">
                <a:solidFill>
                  <a:schemeClr val="bg1"/>
                </a:solidFill>
              </a:rPr>
              <a:t>Nowe uprawnienia w postępowaniach administracyjnych</a:t>
            </a:r>
          </a:p>
        </p:txBody>
      </p:sp>
      <p:sp>
        <p:nvSpPr>
          <p:cNvPr id="4" name="Symbol zastępczy daty 3">
            <a:extLst>
              <a:ext uri="{FF2B5EF4-FFF2-40B4-BE49-F238E27FC236}">
                <a16:creationId xmlns:a16="http://schemas.microsoft.com/office/drawing/2014/main" id="{305DB9DF-D603-3B61-D513-6EC076C70519}"/>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2/6/2025</a:t>
            </a:fld>
            <a:endParaRPr lang="en-US">
              <a:solidFill>
                <a:schemeClr val="bg1"/>
              </a:solidFill>
            </a:endParaRPr>
          </a:p>
        </p:txBody>
      </p:sp>
      <p:sp>
        <p:nvSpPr>
          <p:cNvPr id="5" name="Symbol zastępczy stopki 4">
            <a:extLst>
              <a:ext uri="{FF2B5EF4-FFF2-40B4-BE49-F238E27FC236}">
                <a16:creationId xmlns:a16="http://schemas.microsoft.com/office/drawing/2014/main" id="{D143271C-68D4-9EE9-F743-90F8469EED68}"/>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ymbol zastępczy numeru slajdu 5">
            <a:extLst>
              <a:ext uri="{FF2B5EF4-FFF2-40B4-BE49-F238E27FC236}">
                <a16:creationId xmlns:a16="http://schemas.microsoft.com/office/drawing/2014/main" id="{8AEAE8F5-FE1B-A93C-4054-0C6980C792D4}"/>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17</a:t>
            </a:fld>
            <a:endParaRPr lang="en-US"/>
          </a:p>
        </p:txBody>
      </p:sp>
      <p:graphicFrame>
        <p:nvGraphicFramePr>
          <p:cNvPr id="8" name="Symbol zastępczy zawartości 2">
            <a:extLst>
              <a:ext uri="{FF2B5EF4-FFF2-40B4-BE49-F238E27FC236}">
                <a16:creationId xmlns:a16="http://schemas.microsoft.com/office/drawing/2014/main" id="{09388E91-50A2-0510-9A29-C0FC6912DADF}"/>
              </a:ext>
            </a:extLst>
          </p:cNvPr>
          <p:cNvGraphicFramePr>
            <a:graphicFrameLocks noGrp="1"/>
          </p:cNvGraphicFramePr>
          <p:nvPr>
            <p:ph idx="1"/>
            <p:extLst>
              <p:ext uri="{D42A27DB-BD31-4B8C-83A1-F6EECF244321}">
                <p14:modId xmlns:p14="http://schemas.microsoft.com/office/powerpoint/2010/main" val="3386551068"/>
              </p:ext>
            </p:extLst>
          </p:nvPr>
        </p:nvGraphicFramePr>
        <p:xfrm>
          <a:off x="1273853" y="2554014"/>
          <a:ext cx="9667415" cy="3411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789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30C58FCB-AB15-8F2D-ECB3-614828E43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F0C825D-82DD-A3B3-3DA4-BD4EF4870667}"/>
              </a:ext>
            </a:extLst>
          </p:cNvPr>
          <p:cNvSpPr>
            <a:spLocks noGrp="1"/>
          </p:cNvSpPr>
          <p:nvPr>
            <p:ph type="title"/>
          </p:nvPr>
        </p:nvSpPr>
        <p:spPr>
          <a:xfrm>
            <a:off x="308389" y="750626"/>
            <a:ext cx="5015852" cy="1805607"/>
          </a:xfrm>
        </p:spPr>
        <p:txBody>
          <a:bodyPr anchor="t">
            <a:normAutofit/>
          </a:bodyPr>
          <a:lstStyle/>
          <a:p>
            <a:r>
              <a:rPr lang="pl-PL" sz="4100"/>
              <a:t>Nowe uprawnienia w zakresie nakładania kar</a:t>
            </a:r>
          </a:p>
        </p:txBody>
      </p:sp>
      <p:sp>
        <p:nvSpPr>
          <p:cNvPr id="4" name="Symbol zastępczy daty 3">
            <a:extLst>
              <a:ext uri="{FF2B5EF4-FFF2-40B4-BE49-F238E27FC236}">
                <a16:creationId xmlns:a16="http://schemas.microsoft.com/office/drawing/2014/main" id="{CC841881-DC25-CD6B-C7E8-D6F3EC1B5D9D}"/>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2/6/2025</a:t>
            </a:fld>
            <a:endParaRPr lang="en-US"/>
          </a:p>
        </p:txBody>
      </p:sp>
      <p:sp>
        <p:nvSpPr>
          <p:cNvPr id="17" name="Symbol zastępczy zawartości 2">
            <a:extLst>
              <a:ext uri="{FF2B5EF4-FFF2-40B4-BE49-F238E27FC236}">
                <a16:creationId xmlns:a16="http://schemas.microsoft.com/office/drawing/2014/main" id="{1D706594-9EFE-2023-5168-BAE039E3D98E}"/>
              </a:ext>
            </a:extLst>
          </p:cNvPr>
          <p:cNvSpPr>
            <a:spLocks noGrp="1"/>
          </p:cNvSpPr>
          <p:nvPr>
            <p:ph idx="1"/>
          </p:nvPr>
        </p:nvSpPr>
        <p:spPr>
          <a:xfrm>
            <a:off x="340627" y="2569464"/>
            <a:ext cx="4764773" cy="3555491"/>
          </a:xfrm>
        </p:spPr>
        <p:txBody>
          <a:bodyPr anchor="b">
            <a:normAutofit/>
          </a:bodyPr>
          <a:lstStyle/>
          <a:p>
            <a:pPr marL="342900" lvl="0" indent="-342900" fontAlgn="base">
              <a:lnSpc>
                <a:spcPct val="110000"/>
              </a:lnSpc>
              <a:buFont typeface="+mj-lt"/>
              <a:buAutoNum type="arabicParenR"/>
            </a:pPr>
            <a:r>
              <a:rPr lang="pl-PL" sz="1000" dirty="0">
                <a:effectLst/>
                <a:latin typeface="Verdana" panose="020B0604030504040204" pitchFamily="34" charset="0"/>
                <a:ea typeface="Arial" panose="020B0604020202020204" pitchFamily="34" charset="0"/>
                <a:cs typeface="Poppins" pitchFamily="2" charset="0"/>
              </a:rPr>
              <a:t>Znaczące zwiększenie wysokości kar nakładanych przez Prezesa UOKiK – maksymalna kara wzrośnie z 100 000 zł do 1 000 000 zł za wprowadzenie do obrotu produktu niezgodnego z ogólnym wymaganiem bezpieczeńst</a:t>
            </a:r>
            <a:r>
              <a:rPr lang="pl-PL" sz="1000" dirty="0">
                <a:effectLst/>
                <a:latin typeface="Poppins" pitchFamily="2" charset="0"/>
                <a:ea typeface="Arial" panose="020B0604020202020204" pitchFamily="34" charset="0"/>
                <a:cs typeface="Poppins" pitchFamily="2" charset="0"/>
              </a:rPr>
              <a:t>wa </a:t>
            </a:r>
          </a:p>
          <a:p>
            <a:pPr marL="342900" lvl="0" indent="-342900" fontAlgn="base">
              <a:lnSpc>
                <a:spcPct val="110000"/>
              </a:lnSpc>
              <a:buFont typeface="+mj-lt"/>
              <a:buAutoNum type="arabicParenR"/>
            </a:pPr>
            <a:r>
              <a:rPr lang="pl-PL" sz="1000" dirty="0">
                <a:effectLst/>
                <a:latin typeface="Verdana" panose="020B0604030504040204" pitchFamily="34" charset="0"/>
                <a:ea typeface="Arial" panose="020B0604020202020204" pitchFamily="34" charset="0"/>
                <a:cs typeface="Poppins" pitchFamily="2" charset="0"/>
              </a:rPr>
              <a:t>Możliwość nakładania kar do 1 000 000 zł na dostawców internetowych platform handlowych za niewykonanie obowiązków określonych w Rozporządzeniu, brak współpracy z organami nadzoru rynku oraz niewykonanie decyzji o usunięciu oferty produktu ze swojego interfejsu</a:t>
            </a:r>
            <a:r>
              <a:rPr lang="pl-PL" sz="1000" dirty="0">
                <a:effectLst/>
                <a:latin typeface="Poppins" pitchFamily="2" charset="0"/>
                <a:ea typeface="Arial" panose="020B0604020202020204" pitchFamily="34" charset="0"/>
                <a:cs typeface="Poppins" pitchFamily="2" charset="0"/>
              </a:rPr>
              <a:t> online.</a:t>
            </a:r>
          </a:p>
          <a:p>
            <a:pPr marL="342900" lvl="0" indent="-342900" fontAlgn="base">
              <a:lnSpc>
                <a:spcPct val="110000"/>
              </a:lnSpc>
              <a:buFont typeface="+mj-lt"/>
              <a:buAutoNum type="arabicParenR"/>
            </a:pPr>
            <a:r>
              <a:rPr lang="pl-PL" sz="1000" dirty="0">
                <a:effectLst/>
                <a:latin typeface="Verdana" panose="020B0604030504040204" pitchFamily="34" charset="0"/>
                <a:ea typeface="Arial" panose="020B0604020202020204" pitchFamily="34" charset="0"/>
                <a:cs typeface="Poppins" pitchFamily="2" charset="0"/>
              </a:rPr>
              <a:t>Uprawnienie do nakładania kar do 1 000 000 zł na dostawców usług społeczeństwa informacyjnego za niewykonanie decyzji o ograniczeniu podmiotowi gospodarczemu dostępu do interfejsu onli</a:t>
            </a:r>
            <a:r>
              <a:rPr lang="pl-PL" sz="1000" dirty="0">
                <a:effectLst/>
                <a:latin typeface="Poppins" pitchFamily="2" charset="0"/>
                <a:ea typeface="Arial" panose="020B0604020202020204" pitchFamily="34" charset="0"/>
                <a:cs typeface="Poppins" pitchFamily="2" charset="0"/>
              </a:rPr>
              <a:t>ne</a:t>
            </a:r>
          </a:p>
          <a:p>
            <a:pPr marL="342900" lvl="0" indent="-342900" fontAlgn="base">
              <a:lnSpc>
                <a:spcPct val="110000"/>
              </a:lnSpc>
              <a:spcAft>
                <a:spcPts val="15"/>
              </a:spcAft>
              <a:buFont typeface="+mj-lt"/>
              <a:buAutoNum type="arabicParenR"/>
            </a:pPr>
            <a:r>
              <a:rPr lang="pl-PL" sz="1000" dirty="0">
                <a:effectLst/>
                <a:latin typeface="Verdana" panose="020B0604030504040204" pitchFamily="34" charset="0"/>
                <a:ea typeface="Arial" panose="020B0604020202020204" pitchFamily="34" charset="0"/>
                <a:cs typeface="Poppins" pitchFamily="2" charset="0"/>
              </a:rPr>
              <a:t>Możliwość nakładania kar przez wojewódzkiego inspektora Inspekcji Handlowej w określonych przypadkach utrudniania kontroli lub niedostarczania dokumentów czy produktów do badań</a:t>
            </a:r>
            <a:endParaRPr lang="pl-PL" sz="1000" dirty="0">
              <a:effectLst/>
              <a:latin typeface="Poppins" pitchFamily="2" charset="0"/>
              <a:ea typeface="Arial" panose="020B0604020202020204" pitchFamily="34" charset="0"/>
              <a:cs typeface="Poppins" pitchFamily="2" charset="0"/>
            </a:endParaRPr>
          </a:p>
          <a:p>
            <a:pPr>
              <a:lnSpc>
                <a:spcPct val="110000"/>
              </a:lnSpc>
            </a:pPr>
            <a:endParaRPr lang="pl-PL" sz="1000" dirty="0"/>
          </a:p>
        </p:txBody>
      </p:sp>
      <p:pic>
        <p:nvPicPr>
          <p:cNvPr id="18" name="Picture 7">
            <a:extLst>
              <a:ext uri="{FF2B5EF4-FFF2-40B4-BE49-F238E27FC236}">
                <a16:creationId xmlns:a16="http://schemas.microsoft.com/office/drawing/2014/main" id="{2C046969-777C-F26F-2BD3-A7B0D1886D4D}"/>
              </a:ext>
            </a:extLst>
          </p:cNvPr>
          <p:cNvPicPr>
            <a:picLocks noChangeAspect="1"/>
          </p:cNvPicPr>
          <p:nvPr/>
        </p:nvPicPr>
        <p:blipFill>
          <a:blip r:embed="rId2"/>
          <a:srcRect l="24558" r="25442"/>
          <a:stretch/>
        </p:blipFill>
        <p:spPr>
          <a:xfrm>
            <a:off x="6096000" y="10"/>
            <a:ext cx="6096000" cy="6857990"/>
          </a:xfrm>
          <a:custGeom>
            <a:avLst/>
            <a:gdLst/>
            <a:ahLst/>
            <a:cxnLst/>
            <a:rect l="l" t="t" r="r" b="b"/>
            <a:pathLst>
              <a:path w="6096000" h="6858000">
                <a:moveTo>
                  <a:pt x="677913" y="0"/>
                </a:moveTo>
                <a:lnTo>
                  <a:pt x="6096000" y="0"/>
                </a:lnTo>
                <a:lnTo>
                  <a:pt x="6096000" y="6858000"/>
                </a:lnTo>
                <a:lnTo>
                  <a:pt x="677913" y="6858000"/>
                </a:lnTo>
                <a:cubicBezTo>
                  <a:pt x="303512" y="6858000"/>
                  <a:pt x="0" y="6554488"/>
                  <a:pt x="0" y="6180087"/>
                </a:cubicBezTo>
                <a:lnTo>
                  <a:pt x="0" y="677913"/>
                </a:lnTo>
                <a:cubicBezTo>
                  <a:pt x="0" y="303512"/>
                  <a:pt x="303512" y="0"/>
                  <a:pt x="677913" y="0"/>
                </a:cubicBezTo>
                <a:close/>
              </a:path>
            </a:pathLst>
          </a:custGeom>
        </p:spPr>
      </p:pic>
      <p:sp>
        <p:nvSpPr>
          <p:cNvPr id="5" name="Symbol zastępczy stopki 4">
            <a:extLst>
              <a:ext uri="{FF2B5EF4-FFF2-40B4-BE49-F238E27FC236}">
                <a16:creationId xmlns:a16="http://schemas.microsoft.com/office/drawing/2014/main" id="{0F02F264-EBC9-5E40-6357-C7AD6E7D680F}"/>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Sample Footer Text</a:t>
            </a:r>
          </a:p>
        </p:txBody>
      </p:sp>
      <p:sp>
        <p:nvSpPr>
          <p:cNvPr id="6" name="Symbol zastępczy numeru slajdu 5">
            <a:extLst>
              <a:ext uri="{FF2B5EF4-FFF2-40B4-BE49-F238E27FC236}">
                <a16:creationId xmlns:a16="http://schemas.microsoft.com/office/drawing/2014/main" id="{11AF4830-6988-0B0E-4DE3-839DA661E43E}"/>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164388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F61B21B-C704-8330-6871-65617F451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28A6CAB-B9F9-2F81-E04D-229E1140FCA4}"/>
              </a:ext>
            </a:extLst>
          </p:cNvPr>
          <p:cNvSpPr>
            <a:spLocks noGrp="1"/>
          </p:cNvSpPr>
          <p:nvPr>
            <p:ph type="title"/>
          </p:nvPr>
        </p:nvSpPr>
        <p:spPr>
          <a:xfrm>
            <a:off x="312252" y="752136"/>
            <a:ext cx="3944703" cy="3638795"/>
          </a:xfrm>
        </p:spPr>
        <p:txBody>
          <a:bodyPr vert="horz" lIns="91440" tIns="45720" rIns="91440" bIns="45720" rtlCol="0" anchor="t">
            <a:normAutofit/>
          </a:bodyPr>
          <a:lstStyle/>
          <a:p>
            <a:r>
              <a:rPr lang="en-US" sz="3700"/>
              <a:t>Podsumowanie obowiazków</a:t>
            </a:r>
          </a:p>
        </p:txBody>
      </p:sp>
      <p:sp>
        <p:nvSpPr>
          <p:cNvPr id="4" name="Symbol zastępczy daty 3">
            <a:extLst>
              <a:ext uri="{FF2B5EF4-FFF2-40B4-BE49-F238E27FC236}">
                <a16:creationId xmlns:a16="http://schemas.microsoft.com/office/drawing/2014/main" id="{CAF7A717-FC8E-3C5A-D633-AD19EB000E95}"/>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0F996519-E62D-4F8C-AE1E-36928EC7D15C}" type="datetime1">
              <a:rPr lang="en-US" smtClean="0"/>
              <a:pPr>
                <a:spcAft>
                  <a:spcPts val="600"/>
                </a:spcAft>
              </a:pPr>
              <a:t>2/6/2025</a:t>
            </a:fld>
            <a:endParaRPr lang="en-US"/>
          </a:p>
        </p:txBody>
      </p:sp>
      <p:pic>
        <p:nvPicPr>
          <p:cNvPr id="8" name="Symbol zastępczy zawartości 7" descr="Obraz zawierający tekst, zrzut ekranu, Czcionka, numer&#10;&#10;Opis wygenerowany automatycznie">
            <a:extLst>
              <a:ext uri="{FF2B5EF4-FFF2-40B4-BE49-F238E27FC236}">
                <a16:creationId xmlns:a16="http://schemas.microsoft.com/office/drawing/2014/main" id="{3F0318DE-EF64-D8B8-BA4E-8FB93B91A6F9}"/>
              </a:ext>
            </a:extLst>
          </p:cNvPr>
          <p:cNvPicPr>
            <a:picLocks noGrp="1" noChangeAspect="1"/>
          </p:cNvPicPr>
          <p:nvPr>
            <p:ph idx="1"/>
          </p:nvPr>
        </p:nvPicPr>
        <p:blipFill>
          <a:blip r:embed="rId2"/>
          <a:srcRect t="1673"/>
          <a:stretch/>
        </p:blipFill>
        <p:spPr>
          <a:xfrm>
            <a:off x="4597092" y="63202"/>
            <a:ext cx="7418696" cy="6711603"/>
          </a:xfrm>
          <a:custGeom>
            <a:avLst/>
            <a:gdLst/>
            <a:ahLst/>
            <a:cxnLst/>
            <a:rect l="l" t="t" r="r" b="b"/>
            <a:pathLst>
              <a:path w="7018782" h="6732093">
                <a:moveTo>
                  <a:pt x="697647" y="0"/>
                </a:moveTo>
                <a:lnTo>
                  <a:pt x="6321135" y="0"/>
                </a:lnTo>
                <a:cubicBezTo>
                  <a:pt x="6706435" y="0"/>
                  <a:pt x="7018782" y="312347"/>
                  <a:pt x="7018782" y="697647"/>
                </a:cubicBezTo>
                <a:lnTo>
                  <a:pt x="7018782" y="6034446"/>
                </a:lnTo>
                <a:cubicBezTo>
                  <a:pt x="7018782" y="6419746"/>
                  <a:pt x="6706435" y="6732093"/>
                  <a:pt x="6321135" y="6732093"/>
                </a:cubicBezTo>
                <a:lnTo>
                  <a:pt x="697647" y="6732093"/>
                </a:lnTo>
                <a:cubicBezTo>
                  <a:pt x="312347" y="6732093"/>
                  <a:pt x="0" y="6419746"/>
                  <a:pt x="0" y="6034446"/>
                </a:cubicBezTo>
                <a:lnTo>
                  <a:pt x="0" y="697647"/>
                </a:lnTo>
                <a:cubicBezTo>
                  <a:pt x="0" y="312347"/>
                  <a:pt x="312347" y="0"/>
                  <a:pt x="697647" y="0"/>
                </a:cubicBezTo>
                <a:close/>
              </a:path>
            </a:pathLst>
          </a:custGeom>
        </p:spPr>
      </p:pic>
      <p:sp>
        <p:nvSpPr>
          <p:cNvPr id="5" name="Symbol zastępczy stopki 4">
            <a:extLst>
              <a:ext uri="{FF2B5EF4-FFF2-40B4-BE49-F238E27FC236}">
                <a16:creationId xmlns:a16="http://schemas.microsoft.com/office/drawing/2014/main" id="{5694B175-4B2F-A5C0-92BB-3E8862D687B3}"/>
              </a:ext>
            </a:extLst>
          </p:cNvPr>
          <p:cNvSpPr>
            <a:spLocks noGrp="1"/>
          </p:cNvSpPr>
          <p:nvPr>
            <p:ph type="ftr" sz="quarter" idx="11"/>
          </p:nvPr>
        </p:nvSpPr>
        <p:spPr>
          <a:xfrm>
            <a:off x="7344016" y="6424761"/>
            <a:ext cx="4059936" cy="365125"/>
          </a:xfrm>
        </p:spPr>
        <p:txBody>
          <a:bodyPr vert="horz" lIns="91440" tIns="45720" rIns="91440" bIns="45720" rtlCol="0" anchor="ctr">
            <a:normAutofit/>
          </a:bodyPr>
          <a:lstStyle/>
          <a:p>
            <a:pPr>
              <a:spcAft>
                <a:spcPts val="600"/>
              </a:spcAft>
            </a:pPr>
            <a:r>
              <a:rPr lang="en-US" b="0" kern="1200" cap="all" spc="0" baseline="0">
                <a:solidFill>
                  <a:srgbClr val="FFFFFF"/>
                </a:solidFill>
                <a:latin typeface="+mn-lt"/>
                <a:ea typeface="+mn-ea"/>
                <a:cs typeface="+mn-cs"/>
              </a:rPr>
              <a:t>Sample Footer Text</a:t>
            </a:r>
          </a:p>
        </p:txBody>
      </p:sp>
      <p:sp>
        <p:nvSpPr>
          <p:cNvPr id="6" name="Symbol zastępczy numeru slajdu 5">
            <a:extLst>
              <a:ext uri="{FF2B5EF4-FFF2-40B4-BE49-F238E27FC236}">
                <a16:creationId xmlns:a16="http://schemas.microsoft.com/office/drawing/2014/main" id="{3C4F3D30-3A69-DB34-AC7B-9EDB70B6FDAC}"/>
              </a:ext>
            </a:extLst>
          </p:cNvPr>
          <p:cNvSpPr>
            <a:spLocks noGrp="1"/>
          </p:cNvSpPr>
          <p:nvPr>
            <p:ph type="sldNum" sz="quarter" idx="12"/>
          </p:nvPr>
        </p:nvSpPr>
        <p:spPr>
          <a:xfrm>
            <a:off x="11403951" y="6425816"/>
            <a:ext cx="429768" cy="365125"/>
          </a:xfrm>
        </p:spPr>
        <p:txBody>
          <a:bodyPr vert="horz" lIns="91440" tIns="45720" rIns="91440" bIns="45720" rtlCol="0" anchor="ctr">
            <a:normAutofit/>
          </a:bodyPr>
          <a:lstStyle/>
          <a:p>
            <a:pPr>
              <a:spcAft>
                <a:spcPts val="600"/>
              </a:spcAft>
            </a:pPr>
            <a:fld id="{6E91CC32-6A6B-4E2E-BBA1-6864F305DA26}"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362695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5A7FC23-8B51-612D-0894-2FD76DC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zędy wózków sklepowych">
            <a:extLst>
              <a:ext uri="{FF2B5EF4-FFF2-40B4-BE49-F238E27FC236}">
                <a16:creationId xmlns:a16="http://schemas.microsoft.com/office/drawing/2014/main" id="{74EC38E4-62EA-80EF-13EB-FE7E85021DFE}"/>
              </a:ext>
            </a:extLst>
          </p:cNvPr>
          <p:cNvPicPr>
            <a:picLocks noChangeAspect="1"/>
          </p:cNvPicPr>
          <p:nvPr/>
        </p:nvPicPr>
        <p:blipFill>
          <a:blip r:embed="rId3"/>
          <a:srcRect t="9091" b="9091"/>
          <a:stretch/>
        </p:blipFill>
        <p:spPr>
          <a:xfrm>
            <a:off x="1" y="10"/>
            <a:ext cx="12192000" cy="6857989"/>
          </a:xfrm>
          <a:prstGeom prst="rect">
            <a:avLst/>
          </a:prstGeom>
        </p:spPr>
      </p:pic>
      <p:sp>
        <p:nvSpPr>
          <p:cNvPr id="4" name="Symbol zastępczy daty 3">
            <a:extLst>
              <a:ext uri="{FF2B5EF4-FFF2-40B4-BE49-F238E27FC236}">
                <a16:creationId xmlns:a16="http://schemas.microsoft.com/office/drawing/2014/main" id="{0C539B1C-8543-BE27-F2E6-C0816BC5C0CF}"/>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rgbClr val="FFFFFF"/>
                </a:solidFill>
              </a:rPr>
              <a:pPr>
                <a:spcAft>
                  <a:spcPts val="600"/>
                </a:spcAft>
              </a:pPr>
              <a:t>2/6/2025</a:t>
            </a:fld>
            <a:endParaRPr lang="en-US">
              <a:solidFill>
                <a:srgbClr val="FFFFFF"/>
              </a:solidFill>
            </a:endParaRPr>
          </a:p>
        </p:txBody>
      </p:sp>
      <p:sp>
        <p:nvSpPr>
          <p:cNvPr id="19" name="Freeform: Shape 18">
            <a:extLst>
              <a:ext uri="{FF2B5EF4-FFF2-40B4-BE49-F238E27FC236}">
                <a16:creationId xmlns:a16="http://schemas.microsoft.com/office/drawing/2014/main" id="{29ABAEB7-6DB0-5001-2844-0AB248917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08912"/>
            <a:ext cx="12191999" cy="3149088"/>
          </a:xfrm>
          <a:custGeom>
            <a:avLst/>
            <a:gdLst>
              <a:gd name="connsiteX0" fmla="*/ 677913 w 12191999"/>
              <a:gd name="connsiteY0" fmla="*/ 0 h 3149088"/>
              <a:gd name="connsiteX1" fmla="*/ 11514086 w 12191999"/>
              <a:gd name="connsiteY1" fmla="*/ 0 h 3149088"/>
              <a:gd name="connsiteX2" fmla="*/ 12191999 w 12191999"/>
              <a:gd name="connsiteY2" fmla="*/ 677913 h 3149088"/>
              <a:gd name="connsiteX3" fmla="*/ 12191999 w 12191999"/>
              <a:gd name="connsiteY3" fmla="*/ 3149088 h 3149088"/>
              <a:gd name="connsiteX4" fmla="*/ 0 w 12191999"/>
              <a:gd name="connsiteY4" fmla="*/ 3149088 h 3149088"/>
              <a:gd name="connsiteX5" fmla="*/ 0 w 12191999"/>
              <a:gd name="connsiteY5" fmla="*/ 677913 h 3149088"/>
              <a:gd name="connsiteX6" fmla="*/ 677913 w 12191999"/>
              <a:gd name="connsiteY6" fmla="*/ 0 h 314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3149088">
                <a:moveTo>
                  <a:pt x="677913" y="0"/>
                </a:moveTo>
                <a:lnTo>
                  <a:pt x="11514086" y="0"/>
                </a:lnTo>
                <a:cubicBezTo>
                  <a:pt x="11888487" y="0"/>
                  <a:pt x="12191999" y="303512"/>
                  <a:pt x="12191999" y="677913"/>
                </a:cubicBezTo>
                <a:lnTo>
                  <a:pt x="12191999" y="3149088"/>
                </a:lnTo>
                <a:lnTo>
                  <a:pt x="0" y="3149088"/>
                </a:lnTo>
                <a:lnTo>
                  <a:pt x="0" y="677913"/>
                </a:lnTo>
                <a:cubicBezTo>
                  <a:pt x="0" y="303512"/>
                  <a:pt x="303512" y="0"/>
                  <a:pt x="677913"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A5FAD381-3D4C-0A99-C10B-3324EDADD4B2}"/>
              </a:ext>
            </a:extLst>
          </p:cNvPr>
          <p:cNvSpPr>
            <a:spLocks noGrp="1"/>
          </p:cNvSpPr>
          <p:nvPr>
            <p:ph type="title"/>
          </p:nvPr>
        </p:nvSpPr>
        <p:spPr>
          <a:xfrm>
            <a:off x="308389" y="4108600"/>
            <a:ext cx="4797012" cy="2248657"/>
          </a:xfrm>
        </p:spPr>
        <p:txBody>
          <a:bodyPr anchor="t">
            <a:normAutofit/>
          </a:bodyPr>
          <a:lstStyle/>
          <a:p>
            <a:r>
              <a:rPr lang="pl-PL" dirty="0"/>
              <a:t>Najważniejsze definicje </a:t>
            </a:r>
          </a:p>
        </p:txBody>
      </p:sp>
      <p:sp>
        <p:nvSpPr>
          <p:cNvPr id="3" name="Symbol zastępczy zawartości 2">
            <a:extLst>
              <a:ext uri="{FF2B5EF4-FFF2-40B4-BE49-F238E27FC236}">
                <a16:creationId xmlns:a16="http://schemas.microsoft.com/office/drawing/2014/main" id="{A8228E7B-2857-9563-A241-F93A1624CB5A}"/>
              </a:ext>
            </a:extLst>
          </p:cNvPr>
          <p:cNvSpPr>
            <a:spLocks noGrp="1"/>
          </p:cNvSpPr>
          <p:nvPr>
            <p:ph idx="1"/>
          </p:nvPr>
        </p:nvSpPr>
        <p:spPr>
          <a:xfrm>
            <a:off x="6096001" y="4108600"/>
            <a:ext cx="5232740" cy="2448627"/>
          </a:xfrm>
        </p:spPr>
        <p:txBody>
          <a:bodyPr>
            <a:normAutofit/>
          </a:bodyPr>
          <a:lstStyle/>
          <a:p>
            <a:pPr>
              <a:lnSpc>
                <a:spcPct val="110000"/>
              </a:lnSpc>
            </a:pPr>
            <a:r>
              <a:rPr lang="pl-PL" sz="1500" b="1" dirty="0">
                <a:effectLst/>
                <a:latin typeface="Verdana" panose="020B0604030504040204" pitchFamily="34" charset="0"/>
                <a:ea typeface="Times New Roman" panose="02020603050405020304" pitchFamily="18" charset="0"/>
                <a:cs typeface="Open Sans" panose="020B0606030504020204" pitchFamily="34" charset="0"/>
              </a:rPr>
              <a:t>Produkt - </a:t>
            </a:r>
            <a:r>
              <a:rPr lang="pl-PL" sz="1500" dirty="0">
                <a:effectLst/>
                <a:latin typeface="Verdana" panose="020B0604030504040204" pitchFamily="34" charset="0"/>
                <a:ea typeface="Times New Roman" panose="02020603050405020304" pitchFamily="18" charset="0"/>
                <a:cs typeface="Times New Roman" panose="02020603050405020304" pitchFamily="18" charset="0"/>
              </a:rPr>
              <a:t>oznacza każdy przedmiot, połączony lub niepołączony z innymi przedmiotami, dostarczany lub udostępniany za wynagrodzeniem lub bez, w tym w ramach świadczenia usługi, </a:t>
            </a:r>
            <a:r>
              <a:rPr lang="pl-PL" sz="1500" b="1" dirty="0">
                <a:effectLst/>
                <a:latin typeface="Verdana" panose="020B0604030504040204" pitchFamily="34" charset="0"/>
                <a:ea typeface="Times New Roman" panose="02020603050405020304" pitchFamily="18" charset="0"/>
                <a:cs typeface="Times New Roman" panose="02020603050405020304" pitchFamily="18" charset="0"/>
              </a:rPr>
              <a:t>który jest przeznaczony dla konsumentów</a:t>
            </a:r>
            <a:r>
              <a:rPr lang="pl-PL" sz="1500" dirty="0">
                <a:effectLst/>
                <a:latin typeface="Verdana" panose="020B0604030504040204" pitchFamily="34" charset="0"/>
                <a:ea typeface="Times New Roman" panose="02020603050405020304" pitchFamily="18" charset="0"/>
                <a:cs typeface="Times New Roman" panose="02020603050405020304" pitchFamily="18" charset="0"/>
              </a:rPr>
              <a:t> </a:t>
            </a:r>
            <a:r>
              <a:rPr lang="pl-PL" sz="1500" b="1" dirty="0">
                <a:effectLst/>
                <a:latin typeface="Verdana" panose="020B0604030504040204" pitchFamily="34" charset="0"/>
                <a:ea typeface="Times New Roman" panose="02020603050405020304" pitchFamily="18" charset="0"/>
                <a:cs typeface="Times New Roman" panose="02020603050405020304" pitchFamily="18" charset="0"/>
              </a:rPr>
              <a:t>lub którego konsumenci mogliby używać w dających się racjonalnie przewidzieć warunkach,</a:t>
            </a:r>
            <a:r>
              <a:rPr lang="pl-PL" sz="1500" dirty="0">
                <a:effectLst/>
                <a:latin typeface="Verdana" panose="020B0604030504040204" pitchFamily="34" charset="0"/>
                <a:ea typeface="Times New Roman" panose="02020603050405020304" pitchFamily="18" charset="0"/>
                <a:cs typeface="Times New Roman" panose="02020603050405020304" pitchFamily="18" charset="0"/>
              </a:rPr>
              <a:t> nawet jeżeli nie jest dla nich przeznaczony</a:t>
            </a:r>
            <a:endParaRPr lang="pl-PL" sz="1500" dirty="0">
              <a:effectLst/>
              <a:latin typeface="Arial" panose="020B0604020202020204" pitchFamily="34" charset="0"/>
              <a:ea typeface="Arial" panose="020B0604020202020204" pitchFamily="34" charset="0"/>
            </a:endParaRPr>
          </a:p>
          <a:p>
            <a:pPr>
              <a:lnSpc>
                <a:spcPct val="110000"/>
              </a:lnSpc>
            </a:pPr>
            <a:endParaRPr lang="pl-PL" sz="1500" dirty="0"/>
          </a:p>
        </p:txBody>
      </p:sp>
      <p:sp>
        <p:nvSpPr>
          <p:cNvPr id="5" name="Symbol zastępczy stopki 4">
            <a:extLst>
              <a:ext uri="{FF2B5EF4-FFF2-40B4-BE49-F238E27FC236}">
                <a16:creationId xmlns:a16="http://schemas.microsoft.com/office/drawing/2014/main" id="{52A641C5-E9A0-E3E8-7C13-290687F1DA0B}"/>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ymbol zastępczy numeru slajdu 5">
            <a:extLst>
              <a:ext uri="{FF2B5EF4-FFF2-40B4-BE49-F238E27FC236}">
                <a16:creationId xmlns:a16="http://schemas.microsoft.com/office/drawing/2014/main" id="{BB1EEF6D-0712-867D-CE25-0B74189EBFCC}"/>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pPr>
                <a:spcAft>
                  <a:spcPts val="600"/>
                </a:spcAft>
              </a:pPr>
              <a:t>2</a:t>
            </a:fld>
            <a:endParaRPr lang="en-US"/>
          </a:p>
        </p:txBody>
      </p:sp>
    </p:spTree>
    <p:extLst>
      <p:ext uri="{BB962C8B-B14F-4D97-AF65-F5344CB8AC3E}">
        <p14:creationId xmlns:p14="http://schemas.microsoft.com/office/powerpoint/2010/main" val="864648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DD82748-5D4B-9073-B11E-A1F0685F4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67A7A3C-60AF-A88E-54FD-D599952155B3}"/>
              </a:ext>
            </a:extLst>
          </p:cNvPr>
          <p:cNvSpPr>
            <a:spLocks noGrp="1"/>
          </p:cNvSpPr>
          <p:nvPr>
            <p:ph type="title"/>
          </p:nvPr>
        </p:nvSpPr>
        <p:spPr>
          <a:xfrm>
            <a:off x="308389" y="745440"/>
            <a:ext cx="4736397" cy="3559859"/>
          </a:xfrm>
        </p:spPr>
        <p:txBody>
          <a:bodyPr vert="horz" lIns="91440" tIns="45720" rIns="91440" bIns="45720" rtlCol="0" anchor="t">
            <a:normAutofit/>
          </a:bodyPr>
          <a:lstStyle/>
          <a:p>
            <a:br>
              <a:rPr lang="en-US" sz="3700" dirty="0"/>
            </a:br>
            <a:r>
              <a:rPr lang="en-US" sz="3700" dirty="0" err="1"/>
              <a:t>Dziękuje</a:t>
            </a:r>
            <a:r>
              <a:rPr lang="en-US" sz="3700" dirty="0"/>
              <a:t> za </a:t>
            </a:r>
            <a:r>
              <a:rPr lang="en-US" sz="3700" dirty="0" err="1"/>
              <a:t>uwagę</a:t>
            </a:r>
            <a:r>
              <a:rPr lang="en-US" sz="3700" dirty="0"/>
              <a:t>!</a:t>
            </a:r>
            <a:br>
              <a:rPr lang="en-US" sz="3700" dirty="0"/>
            </a:br>
            <a:br>
              <a:rPr lang="en-US" sz="3700" dirty="0"/>
            </a:br>
            <a:r>
              <a:rPr lang="en-US" sz="3700" dirty="0" err="1"/>
              <a:t>Radca</a:t>
            </a:r>
            <a:r>
              <a:rPr lang="en-US" sz="3700" dirty="0"/>
              <a:t> prawny Bartosz </a:t>
            </a:r>
            <a:r>
              <a:rPr lang="en-US" sz="3700" dirty="0" err="1"/>
              <a:t>Mielczarek</a:t>
            </a:r>
            <a:endParaRPr lang="en-US" sz="3700" dirty="0"/>
          </a:p>
        </p:txBody>
      </p:sp>
      <p:sp>
        <p:nvSpPr>
          <p:cNvPr id="4" name="Symbol zastępczy daty 3">
            <a:extLst>
              <a:ext uri="{FF2B5EF4-FFF2-40B4-BE49-F238E27FC236}">
                <a16:creationId xmlns:a16="http://schemas.microsoft.com/office/drawing/2014/main" id="{72FB313C-4EAD-6570-3C17-FA69C82EF63D}"/>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0F996519-E62D-4F8C-AE1E-36928EC7D15C}" type="datetime1">
              <a:rPr lang="en-US" smtClean="0"/>
              <a:pPr>
                <a:spcAft>
                  <a:spcPts val="600"/>
                </a:spcAft>
              </a:pPr>
              <a:t>2/6/2025</a:t>
            </a:fld>
            <a:endParaRPr lang="en-US"/>
          </a:p>
        </p:txBody>
      </p:sp>
      <p:sp>
        <p:nvSpPr>
          <p:cNvPr id="26" name="Freeform: Shape 25">
            <a:extLst>
              <a:ext uri="{FF2B5EF4-FFF2-40B4-BE49-F238E27FC236}">
                <a16:creationId xmlns:a16="http://schemas.microsoft.com/office/drawing/2014/main" id="{5391C612-6E4D-D622-90F0-66C72F95E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170" y="0"/>
            <a:ext cx="6099011" cy="6858000"/>
          </a:xfrm>
          <a:custGeom>
            <a:avLst/>
            <a:gdLst>
              <a:gd name="connsiteX0" fmla="*/ 677913 w 6099011"/>
              <a:gd name="connsiteY0" fmla="*/ 0 h 6858000"/>
              <a:gd name="connsiteX1" fmla="*/ 6099011 w 6099011"/>
              <a:gd name="connsiteY1" fmla="*/ 0 h 6858000"/>
              <a:gd name="connsiteX2" fmla="*/ 6099011 w 6099011"/>
              <a:gd name="connsiteY2" fmla="*/ 6858000 h 6858000"/>
              <a:gd name="connsiteX3" fmla="*/ 677913 w 6099011"/>
              <a:gd name="connsiteY3" fmla="*/ 6858000 h 6858000"/>
              <a:gd name="connsiteX4" fmla="*/ 0 w 6099011"/>
              <a:gd name="connsiteY4" fmla="*/ 6180087 h 6858000"/>
              <a:gd name="connsiteX5" fmla="*/ 0 w 6099011"/>
              <a:gd name="connsiteY5" fmla="*/ 677913 h 6858000"/>
              <a:gd name="connsiteX6" fmla="*/ 677913 w 609901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011" h="6858000">
                <a:moveTo>
                  <a:pt x="677913" y="0"/>
                </a:moveTo>
                <a:lnTo>
                  <a:pt x="6099011" y="0"/>
                </a:lnTo>
                <a:lnTo>
                  <a:pt x="6099011" y="6858000"/>
                </a:lnTo>
                <a:lnTo>
                  <a:pt x="677913" y="6858000"/>
                </a:lnTo>
                <a:cubicBezTo>
                  <a:pt x="303512" y="6858000"/>
                  <a:pt x="0" y="6554488"/>
                  <a:pt x="0" y="6180087"/>
                </a:cubicBezTo>
                <a:lnTo>
                  <a:pt x="0" y="677913"/>
                </a:lnTo>
                <a:cubicBezTo>
                  <a:pt x="0" y="303512"/>
                  <a:pt x="303512" y="0"/>
                  <a:pt x="67791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Graphic 9" descr="Młotek sędziowski">
            <a:extLst>
              <a:ext uri="{FF2B5EF4-FFF2-40B4-BE49-F238E27FC236}">
                <a16:creationId xmlns:a16="http://schemas.microsoft.com/office/drawing/2014/main" id="{AD985DC7-2748-E2CE-A511-DD76BEC9B2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0755" y="1181847"/>
            <a:ext cx="4494306" cy="4494306"/>
          </a:xfrm>
          <a:prstGeom prst="rect">
            <a:avLst/>
          </a:prstGeom>
        </p:spPr>
      </p:pic>
      <p:sp>
        <p:nvSpPr>
          <p:cNvPr id="5" name="Symbol zastępczy stopki 4">
            <a:extLst>
              <a:ext uri="{FF2B5EF4-FFF2-40B4-BE49-F238E27FC236}">
                <a16:creationId xmlns:a16="http://schemas.microsoft.com/office/drawing/2014/main" id="{57B820C9-282F-AA4D-CC4F-0D4360D2F923}"/>
              </a:ext>
            </a:extLst>
          </p:cNvPr>
          <p:cNvSpPr>
            <a:spLocks noGrp="1"/>
          </p:cNvSpPr>
          <p:nvPr>
            <p:ph type="ftr" sz="quarter" idx="11"/>
          </p:nvPr>
        </p:nvSpPr>
        <p:spPr>
          <a:xfrm>
            <a:off x="7344016" y="6424761"/>
            <a:ext cx="4059936" cy="365125"/>
          </a:xfrm>
        </p:spPr>
        <p:txBody>
          <a:bodyPr vert="horz" lIns="91440" tIns="45720" rIns="91440" bIns="45720" rtlCol="0" anchor="ctr">
            <a:normAutofit/>
          </a:bodyPr>
          <a:lstStyle/>
          <a:p>
            <a:pPr>
              <a:spcAft>
                <a:spcPts val="600"/>
              </a:spcAft>
            </a:pPr>
            <a:r>
              <a:rPr lang="en-US" b="0" kern="1200" cap="all" spc="0" baseline="0">
                <a:solidFill>
                  <a:schemeClr val="bg1"/>
                </a:solidFill>
                <a:latin typeface="+mn-lt"/>
                <a:ea typeface="+mn-ea"/>
                <a:cs typeface="+mn-cs"/>
              </a:rPr>
              <a:t>Sample Footer Text</a:t>
            </a:r>
          </a:p>
        </p:txBody>
      </p:sp>
      <p:sp>
        <p:nvSpPr>
          <p:cNvPr id="6" name="Symbol zastępczy numeru slajdu 5">
            <a:extLst>
              <a:ext uri="{FF2B5EF4-FFF2-40B4-BE49-F238E27FC236}">
                <a16:creationId xmlns:a16="http://schemas.microsoft.com/office/drawing/2014/main" id="{EDAD2284-1C3B-3659-719D-67D20E59C45F}"/>
              </a:ext>
            </a:extLst>
          </p:cNvPr>
          <p:cNvSpPr>
            <a:spLocks noGrp="1"/>
          </p:cNvSpPr>
          <p:nvPr>
            <p:ph type="sldNum" sz="quarter" idx="12"/>
          </p:nvPr>
        </p:nvSpPr>
        <p:spPr>
          <a:xfrm>
            <a:off x="11403951" y="6425816"/>
            <a:ext cx="429768" cy="365125"/>
          </a:xfrm>
        </p:spPr>
        <p:txBody>
          <a:bodyPr vert="horz" lIns="91440" tIns="45720" rIns="91440" bIns="45720" rtlCol="0" anchor="ctr">
            <a:normAutofit/>
          </a:bodyPr>
          <a:lstStyle/>
          <a:p>
            <a:pPr>
              <a:spcAft>
                <a:spcPts val="600"/>
              </a:spcAft>
            </a:pPr>
            <a:fld id="{6E91CC32-6A6B-4E2E-BBA1-6864F305DA26}" type="slidenum">
              <a:rPr lang="en-US">
                <a:solidFill>
                  <a:schemeClr val="bg1"/>
                </a:solidFill>
              </a:rPr>
              <a:pPr>
                <a:spcAft>
                  <a:spcPts val="600"/>
                </a:spcAft>
              </a:pPr>
              <a:t>20</a:t>
            </a:fld>
            <a:endParaRPr lang="en-US">
              <a:solidFill>
                <a:schemeClr val="bg1"/>
              </a:solidFill>
            </a:endParaRPr>
          </a:p>
        </p:txBody>
      </p:sp>
    </p:spTree>
    <p:extLst>
      <p:ext uri="{BB962C8B-B14F-4D97-AF65-F5344CB8AC3E}">
        <p14:creationId xmlns:p14="http://schemas.microsoft.com/office/powerpoint/2010/main" val="92471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76D2B9-2E99-23C0-A25B-77784F231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60D763D-07E1-DCE5-D147-EE945BDDDDF4}"/>
              </a:ext>
            </a:extLst>
          </p:cNvPr>
          <p:cNvSpPr>
            <a:spLocks noGrp="1"/>
          </p:cNvSpPr>
          <p:nvPr>
            <p:ph type="title"/>
          </p:nvPr>
        </p:nvSpPr>
        <p:spPr>
          <a:xfrm>
            <a:off x="308388" y="753034"/>
            <a:ext cx="4025406" cy="1799665"/>
          </a:xfrm>
        </p:spPr>
        <p:txBody>
          <a:bodyPr anchor="t">
            <a:normAutofit/>
          </a:bodyPr>
          <a:lstStyle/>
          <a:p>
            <a:r>
              <a:rPr lang="pl-PL"/>
              <a:t>Produkt bezpieczny</a:t>
            </a:r>
          </a:p>
        </p:txBody>
      </p:sp>
      <p:sp>
        <p:nvSpPr>
          <p:cNvPr id="4" name="Symbol zastępczy daty 3">
            <a:extLst>
              <a:ext uri="{FF2B5EF4-FFF2-40B4-BE49-F238E27FC236}">
                <a16:creationId xmlns:a16="http://schemas.microsoft.com/office/drawing/2014/main" id="{DF8DBE3D-990B-5DFF-A6DA-869DBF4C5BD7}"/>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2/6/2025</a:t>
            </a:fld>
            <a:endParaRPr lang="en-US"/>
          </a:p>
        </p:txBody>
      </p:sp>
      <p:sp>
        <p:nvSpPr>
          <p:cNvPr id="3" name="Symbol zastępczy zawartości 2">
            <a:extLst>
              <a:ext uri="{FF2B5EF4-FFF2-40B4-BE49-F238E27FC236}">
                <a16:creationId xmlns:a16="http://schemas.microsoft.com/office/drawing/2014/main" id="{E8FDC32C-06C0-BEF1-1361-3F44E4A24DEB}"/>
              </a:ext>
            </a:extLst>
          </p:cNvPr>
          <p:cNvSpPr>
            <a:spLocks noGrp="1"/>
          </p:cNvSpPr>
          <p:nvPr>
            <p:ph idx="1"/>
          </p:nvPr>
        </p:nvSpPr>
        <p:spPr>
          <a:xfrm>
            <a:off x="340619" y="2569464"/>
            <a:ext cx="3993175" cy="3555491"/>
          </a:xfrm>
        </p:spPr>
        <p:txBody>
          <a:bodyPr anchor="b">
            <a:normAutofit/>
          </a:bodyPr>
          <a:lstStyle/>
          <a:p>
            <a:pPr>
              <a:lnSpc>
                <a:spcPct val="110000"/>
              </a:lnSpc>
            </a:pPr>
            <a:r>
              <a:rPr lang="pl-PL" sz="1500" b="1" dirty="0">
                <a:latin typeface="Verdana" panose="020B0604030504040204" pitchFamily="34" charset="0"/>
                <a:ea typeface="Times New Roman" panose="02020603050405020304" pitchFamily="18" charset="0"/>
                <a:cs typeface="Open Sans" panose="020B0606030504020204" pitchFamily="34" charset="0"/>
              </a:rPr>
              <a:t>P</a:t>
            </a:r>
            <a:r>
              <a:rPr lang="pl-PL" sz="1500" b="1" dirty="0">
                <a:effectLst/>
                <a:latin typeface="Verdana" panose="020B0604030504040204" pitchFamily="34" charset="0"/>
                <a:ea typeface="Times New Roman" panose="02020603050405020304" pitchFamily="18" charset="0"/>
                <a:cs typeface="Open Sans" panose="020B0606030504020204" pitchFamily="34" charset="0"/>
              </a:rPr>
              <a:t>rodukt bezpieczny</a:t>
            </a:r>
            <a:r>
              <a:rPr lang="pl-PL" sz="1500" dirty="0">
                <a:effectLst/>
                <a:latin typeface="Verdana" panose="020B0604030504040204" pitchFamily="34" charset="0"/>
                <a:ea typeface="Times New Roman" panose="02020603050405020304" pitchFamily="18" charset="0"/>
                <a:cs typeface="Open Sans" panose="020B0606030504020204" pitchFamily="34" charset="0"/>
              </a:rPr>
              <a:t> - </a:t>
            </a:r>
            <a:r>
              <a:rPr lang="pl-PL" sz="1500" dirty="0">
                <a:effectLst/>
                <a:latin typeface="Verdana" panose="020B0604030504040204" pitchFamily="34" charset="0"/>
                <a:ea typeface="Arial" panose="020B0604020202020204" pitchFamily="34" charset="0"/>
                <a:cs typeface="Open Sans" panose="020B0606030504020204" pitchFamily="34" charset="0"/>
              </a:rPr>
              <a:t>oznacza każdy produkt, który w zwykłych lub dających się racjonalnie przewidzieć warunkach używania, w tym w rzeczywistym czasie używania, nie stwarza jakiegokolwiek ryzyka lub jedynie minimalne ryzyko zgodne z jego używaniem, </a:t>
            </a:r>
            <a:r>
              <a:rPr lang="pl-PL" sz="1500" b="1" dirty="0">
                <a:effectLst/>
                <a:latin typeface="Verdana" panose="020B0604030504040204" pitchFamily="34" charset="0"/>
                <a:ea typeface="Arial" panose="020B0604020202020204" pitchFamily="34" charset="0"/>
                <a:cs typeface="Open Sans" panose="020B0606030504020204" pitchFamily="34" charset="0"/>
              </a:rPr>
              <a:t>uważane za dopuszczalne i odpowiadające wysokiemu poziomowi ochrony zdrowia i bezpieczeństwa konsumentów</a:t>
            </a:r>
            <a:endParaRPr lang="pl-PL" sz="1500" dirty="0">
              <a:effectLst/>
              <a:latin typeface="Arial" panose="020B0604020202020204" pitchFamily="34" charset="0"/>
              <a:ea typeface="Arial" panose="020B0604020202020204" pitchFamily="34" charset="0"/>
            </a:endParaRPr>
          </a:p>
          <a:p>
            <a:pPr>
              <a:lnSpc>
                <a:spcPct val="110000"/>
              </a:lnSpc>
            </a:pPr>
            <a:endParaRPr lang="pl-PL" sz="1500" dirty="0"/>
          </a:p>
        </p:txBody>
      </p:sp>
      <p:pic>
        <p:nvPicPr>
          <p:cNvPr id="17" name="Picture 16" descr="Ręczne rozpylanie Sanitizer">
            <a:extLst>
              <a:ext uri="{FF2B5EF4-FFF2-40B4-BE49-F238E27FC236}">
                <a16:creationId xmlns:a16="http://schemas.microsoft.com/office/drawing/2014/main" id="{2A10B2A2-FC89-A4EB-CFCA-EDB72F140EAD}"/>
              </a:ext>
            </a:extLst>
          </p:cNvPr>
          <p:cNvPicPr>
            <a:picLocks noChangeAspect="1"/>
          </p:cNvPicPr>
          <p:nvPr/>
        </p:nvPicPr>
        <p:blipFill>
          <a:blip r:embed="rId3"/>
          <a:srcRect l="2451" r="28531" b="-2"/>
          <a:stretch/>
        </p:blipFill>
        <p:spPr>
          <a:xfrm>
            <a:off x="5101149" y="-68113"/>
            <a:ext cx="7090851" cy="6857999"/>
          </a:xfrm>
          <a:custGeom>
            <a:avLst/>
            <a:gdLst/>
            <a:ahLst/>
            <a:cxnLst/>
            <a:rect l="l" t="t" r="r" b="b"/>
            <a:pathLst>
              <a:path w="7090851" h="6874453">
                <a:moveTo>
                  <a:pt x="679539" y="0"/>
                </a:moveTo>
                <a:lnTo>
                  <a:pt x="7090851" y="0"/>
                </a:lnTo>
                <a:lnTo>
                  <a:pt x="7090851" y="6874453"/>
                </a:lnTo>
                <a:lnTo>
                  <a:pt x="679539" y="6874453"/>
                </a:lnTo>
                <a:cubicBezTo>
                  <a:pt x="304240" y="6874453"/>
                  <a:pt x="0" y="6570213"/>
                  <a:pt x="0" y="6194913"/>
                </a:cubicBezTo>
                <a:lnTo>
                  <a:pt x="0" y="679540"/>
                </a:lnTo>
                <a:cubicBezTo>
                  <a:pt x="0" y="304240"/>
                  <a:pt x="304240" y="0"/>
                  <a:pt x="679539" y="0"/>
                </a:cubicBezTo>
                <a:close/>
              </a:path>
            </a:pathLst>
          </a:custGeom>
        </p:spPr>
      </p:pic>
      <p:sp>
        <p:nvSpPr>
          <p:cNvPr id="5" name="Symbol zastępczy stopki 4">
            <a:extLst>
              <a:ext uri="{FF2B5EF4-FFF2-40B4-BE49-F238E27FC236}">
                <a16:creationId xmlns:a16="http://schemas.microsoft.com/office/drawing/2014/main" id="{9510D214-00EB-5F09-4545-08C54A7E2862}"/>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Sample Footer Text</a:t>
            </a:r>
          </a:p>
        </p:txBody>
      </p:sp>
      <p:sp>
        <p:nvSpPr>
          <p:cNvPr id="6" name="Symbol zastępczy numeru slajdu 5">
            <a:extLst>
              <a:ext uri="{FF2B5EF4-FFF2-40B4-BE49-F238E27FC236}">
                <a16:creationId xmlns:a16="http://schemas.microsoft.com/office/drawing/2014/main" id="{499F9AEC-3B65-A7EB-2C9B-282E1FFC860C}"/>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359068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CA9E9D-6A76-A56D-C4DE-0910EA872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FB7E5ED-F72A-DBA0-549D-BABA6DAC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406604"/>
          </a:xfrm>
          <a:custGeom>
            <a:avLst/>
            <a:gdLst>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6858000 h 6858000"/>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0 h 6858000"/>
              <a:gd name="connsiteX0" fmla="*/ 0 w 12192000"/>
              <a:gd name="connsiteY0" fmla="*/ 0 h 2406604"/>
              <a:gd name="connsiteX1" fmla="*/ 12192000 w 12192000"/>
              <a:gd name="connsiteY1" fmla="*/ 0 h 2406604"/>
              <a:gd name="connsiteX2" fmla="*/ 12192000 w 12192000"/>
              <a:gd name="connsiteY2" fmla="*/ 2406593 h 2406604"/>
              <a:gd name="connsiteX3" fmla="*/ 12178573 w 12192000"/>
              <a:gd name="connsiteY3" fmla="*/ 2273403 h 2406604"/>
              <a:gd name="connsiteX4" fmla="*/ 11531070 w 12192000"/>
              <a:gd name="connsiteY4" fmla="*/ 1745673 h 2406604"/>
              <a:gd name="connsiteX5" fmla="*/ 660932 w 12192000"/>
              <a:gd name="connsiteY5" fmla="*/ 1745673 h 2406604"/>
              <a:gd name="connsiteX6" fmla="*/ 1 w 12192000"/>
              <a:gd name="connsiteY6" fmla="*/ 2406604 h 2406604"/>
              <a:gd name="connsiteX7" fmla="*/ 0 w 12192000"/>
              <a:gd name="connsiteY7" fmla="*/ 0 h 24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06604">
                <a:moveTo>
                  <a:pt x="0" y="0"/>
                </a:moveTo>
                <a:lnTo>
                  <a:pt x="12192000" y="0"/>
                </a:lnTo>
                <a:lnTo>
                  <a:pt x="12192000" y="2406593"/>
                </a:lnTo>
                <a:lnTo>
                  <a:pt x="12178573" y="2273403"/>
                </a:lnTo>
                <a:cubicBezTo>
                  <a:pt x="12116944" y="1972228"/>
                  <a:pt x="11850464" y="1745673"/>
                  <a:pt x="11531070" y="1745673"/>
                </a:cubicBezTo>
                <a:lnTo>
                  <a:pt x="660932" y="1745673"/>
                </a:lnTo>
                <a:cubicBezTo>
                  <a:pt x="295910" y="1745673"/>
                  <a:pt x="1" y="2041582"/>
                  <a:pt x="1" y="2406604"/>
                </a:cubicBezTo>
                <a:cubicBezTo>
                  <a:pt x="1" y="1604403"/>
                  <a:pt x="0" y="802201"/>
                  <a:pt x="0" y="0"/>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53AD59E0-1456-9FBA-D932-FDB8489C0B83}"/>
              </a:ext>
            </a:extLst>
          </p:cNvPr>
          <p:cNvSpPr>
            <a:spLocks noGrp="1"/>
          </p:cNvSpPr>
          <p:nvPr>
            <p:ph type="title"/>
          </p:nvPr>
        </p:nvSpPr>
        <p:spPr>
          <a:xfrm>
            <a:off x="969817" y="264120"/>
            <a:ext cx="9971451" cy="1343007"/>
          </a:xfrm>
        </p:spPr>
        <p:txBody>
          <a:bodyPr anchor="ctr">
            <a:normAutofit/>
          </a:bodyPr>
          <a:lstStyle/>
          <a:p>
            <a:r>
              <a:rPr lang="pl-PL" dirty="0">
                <a:solidFill>
                  <a:schemeClr val="bg1"/>
                </a:solidFill>
              </a:rPr>
              <a:t>Cechy produktu bezpiecznego</a:t>
            </a:r>
          </a:p>
        </p:txBody>
      </p:sp>
      <p:sp>
        <p:nvSpPr>
          <p:cNvPr id="4" name="Symbol zastępczy daty 3">
            <a:extLst>
              <a:ext uri="{FF2B5EF4-FFF2-40B4-BE49-F238E27FC236}">
                <a16:creationId xmlns:a16="http://schemas.microsoft.com/office/drawing/2014/main" id="{C2506D80-C20A-FB5B-EA30-1A53D83588C0}"/>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2/6/2025</a:t>
            </a:fld>
            <a:endParaRPr lang="en-US">
              <a:solidFill>
                <a:schemeClr val="bg1"/>
              </a:solidFill>
            </a:endParaRPr>
          </a:p>
        </p:txBody>
      </p:sp>
      <p:sp>
        <p:nvSpPr>
          <p:cNvPr id="5" name="Symbol zastępczy stopki 4">
            <a:extLst>
              <a:ext uri="{FF2B5EF4-FFF2-40B4-BE49-F238E27FC236}">
                <a16:creationId xmlns:a16="http://schemas.microsoft.com/office/drawing/2014/main" id="{B22E2AEB-F8EB-1FDF-57E1-7767006022E8}"/>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ymbol zastępczy numeru slajdu 5">
            <a:extLst>
              <a:ext uri="{FF2B5EF4-FFF2-40B4-BE49-F238E27FC236}">
                <a16:creationId xmlns:a16="http://schemas.microsoft.com/office/drawing/2014/main" id="{143C49DC-11B8-ABA5-5C56-A6FE230DFEA2}"/>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4</a:t>
            </a:fld>
            <a:endParaRPr lang="en-US"/>
          </a:p>
        </p:txBody>
      </p:sp>
      <p:graphicFrame>
        <p:nvGraphicFramePr>
          <p:cNvPr id="8" name="Symbol zastępczy zawartości 2">
            <a:extLst>
              <a:ext uri="{FF2B5EF4-FFF2-40B4-BE49-F238E27FC236}">
                <a16:creationId xmlns:a16="http://schemas.microsoft.com/office/drawing/2014/main" id="{C0D2259D-5E58-6B9E-45A3-3D800BF9960B}"/>
              </a:ext>
            </a:extLst>
          </p:cNvPr>
          <p:cNvGraphicFramePr>
            <a:graphicFrameLocks noGrp="1"/>
          </p:cNvGraphicFramePr>
          <p:nvPr>
            <p:ph idx="1"/>
            <p:extLst>
              <p:ext uri="{D42A27DB-BD31-4B8C-83A1-F6EECF244321}">
                <p14:modId xmlns:p14="http://schemas.microsoft.com/office/powerpoint/2010/main" val="106212580"/>
              </p:ext>
            </p:extLst>
          </p:nvPr>
        </p:nvGraphicFramePr>
        <p:xfrm>
          <a:off x="1030951" y="2250831"/>
          <a:ext cx="10130098" cy="3981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5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0C58FCB-AB15-8F2D-ECB3-614828E43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199B677-4C2A-6B49-7467-506F4F5F49C9}"/>
              </a:ext>
            </a:extLst>
          </p:cNvPr>
          <p:cNvSpPr>
            <a:spLocks noGrp="1"/>
          </p:cNvSpPr>
          <p:nvPr>
            <p:ph type="title"/>
          </p:nvPr>
        </p:nvSpPr>
        <p:spPr>
          <a:xfrm>
            <a:off x="308389" y="750626"/>
            <a:ext cx="5015852" cy="1805607"/>
          </a:xfrm>
        </p:spPr>
        <p:txBody>
          <a:bodyPr anchor="t">
            <a:normAutofit/>
          </a:bodyPr>
          <a:lstStyle/>
          <a:p>
            <a:r>
              <a:rPr lang="pl-PL" dirty="0"/>
              <a:t>Zakres zastosowania</a:t>
            </a:r>
          </a:p>
        </p:txBody>
      </p:sp>
      <p:sp>
        <p:nvSpPr>
          <p:cNvPr id="4" name="Symbol zastępczy daty 3">
            <a:extLst>
              <a:ext uri="{FF2B5EF4-FFF2-40B4-BE49-F238E27FC236}">
                <a16:creationId xmlns:a16="http://schemas.microsoft.com/office/drawing/2014/main" id="{721C576D-9B45-20BB-0961-C8E8D80F98FF}"/>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2/6/2025</a:t>
            </a:fld>
            <a:endParaRPr lang="en-US"/>
          </a:p>
        </p:txBody>
      </p:sp>
      <p:sp>
        <p:nvSpPr>
          <p:cNvPr id="3" name="Symbol zastępczy zawartości 2">
            <a:extLst>
              <a:ext uri="{FF2B5EF4-FFF2-40B4-BE49-F238E27FC236}">
                <a16:creationId xmlns:a16="http://schemas.microsoft.com/office/drawing/2014/main" id="{A09E71A8-6F12-1BAC-75D9-208D91BD4A29}"/>
              </a:ext>
            </a:extLst>
          </p:cNvPr>
          <p:cNvSpPr>
            <a:spLocks noGrp="1"/>
          </p:cNvSpPr>
          <p:nvPr>
            <p:ph idx="1"/>
          </p:nvPr>
        </p:nvSpPr>
        <p:spPr>
          <a:xfrm>
            <a:off x="340627" y="2208810"/>
            <a:ext cx="5430781" cy="4320578"/>
          </a:xfrm>
        </p:spPr>
        <p:txBody>
          <a:bodyPr vert="horz" anchor="ctr">
            <a:normAutofit fontScale="32500" lnSpcReduction="20000"/>
          </a:bodyPr>
          <a:lstStyle/>
          <a:p>
            <a:pPr marL="238125" indent="-238125" fontAlgn="base">
              <a:lnSpc>
                <a:spcPct val="110000"/>
              </a:lnSpc>
              <a:spcAft>
                <a:spcPts val="1800"/>
              </a:spcAft>
            </a:pPr>
            <a:endParaRPr lang="pl-PL" sz="1300" dirty="0">
              <a:effectLst/>
              <a:latin typeface="Verdana" panose="020B0604030504040204" pitchFamily="34" charset="0"/>
              <a:ea typeface="Times New Roman" panose="02020603050405020304" pitchFamily="18" charset="0"/>
              <a:cs typeface="Open Sans" panose="020B0606030504020204" pitchFamily="34" charset="0"/>
            </a:endParaRPr>
          </a:p>
          <a:p>
            <a:pPr marL="238125" indent="-238125" algn="just" fontAlgn="base">
              <a:lnSpc>
                <a:spcPct val="110000"/>
              </a:lnSpc>
              <a:spcAft>
                <a:spcPts val="1800"/>
              </a:spcAft>
            </a:pPr>
            <a:r>
              <a:rPr lang="pl-PL" sz="3000" dirty="0">
                <a:effectLst/>
                <a:ea typeface="Times New Roman" panose="02020603050405020304" pitchFamily="18" charset="0"/>
                <a:cs typeface="Open Sans" panose="020B0606030504020204" pitchFamily="34" charset="0"/>
              </a:rPr>
              <a:t>Rozporządzenie o ogólnym bezpieczeństwie produktów (GPSR) dotyczy szerokiego zakresu produktów nieżywnościowych wprowadzanych do obrotu lub udostępnianych na rynku Unii Europejskiej. Główne punkty dotyczące zakresu produktów objętym tym rozporządzeniem to: </a:t>
            </a:r>
            <a:endParaRPr lang="pl-PL" sz="3000" dirty="0">
              <a:effectLst/>
              <a:ea typeface="Arial" panose="020B0604020202020204" pitchFamily="34" charset="0"/>
            </a:endParaRPr>
          </a:p>
          <a:p>
            <a:pPr marL="342900" lvl="0" indent="-342900" algn="just" fontAlgn="base">
              <a:lnSpc>
                <a:spcPct val="110000"/>
              </a:lnSpc>
              <a:spcAft>
                <a:spcPts val="1800"/>
              </a:spcAft>
              <a:buFont typeface="+mj-lt"/>
              <a:buAutoNum type="arabicParenR"/>
            </a:pPr>
            <a:r>
              <a:rPr lang="pl-PL" sz="3000" dirty="0">
                <a:effectLst/>
                <a:ea typeface="Times New Roman" panose="02020603050405020304" pitchFamily="18" charset="0"/>
                <a:cs typeface="Open Sans" panose="020B0606030504020204" pitchFamily="34" charset="0"/>
              </a:rPr>
              <a:t> Rozporządzenie obejmuje zarówno nowe, jak i używane, naprawione lub odnowione produkty</a:t>
            </a:r>
            <a:endParaRPr lang="pl-PL" sz="3000" dirty="0">
              <a:effectLst/>
              <a:ea typeface="Arial" panose="020B0604020202020204" pitchFamily="34" charset="0"/>
            </a:endParaRPr>
          </a:p>
          <a:p>
            <a:pPr marL="342900" lvl="0" indent="-342900" algn="just" fontAlgn="base">
              <a:lnSpc>
                <a:spcPct val="110000"/>
              </a:lnSpc>
              <a:spcAft>
                <a:spcPts val="1800"/>
              </a:spcAft>
              <a:buFont typeface="+mj-lt"/>
              <a:buAutoNum type="arabicParenR"/>
            </a:pPr>
            <a:r>
              <a:rPr lang="pl-PL" sz="3000" dirty="0">
                <a:effectLst/>
                <a:ea typeface="Times New Roman" panose="02020603050405020304" pitchFamily="18" charset="0"/>
                <a:cs typeface="Open Sans" panose="020B0606030504020204" pitchFamily="34" charset="0"/>
              </a:rPr>
              <a:t>Dotyczy produktów oferowanych konsumentom w UE za pośrednictwem wszystkich kanałów sprzedaży, w tym sprzedaży online </a:t>
            </a:r>
            <a:endParaRPr lang="pl-PL" sz="3000" dirty="0">
              <a:effectLst/>
              <a:ea typeface="Arial" panose="020B0604020202020204" pitchFamily="34" charset="0"/>
            </a:endParaRPr>
          </a:p>
          <a:p>
            <a:pPr marL="342900" lvl="0" indent="-342900" algn="just" fontAlgn="base">
              <a:lnSpc>
                <a:spcPct val="110000"/>
              </a:lnSpc>
              <a:spcAft>
                <a:spcPts val="1800"/>
              </a:spcAft>
              <a:buFont typeface="+mj-lt"/>
              <a:buAutoNum type="arabicParenR"/>
            </a:pPr>
            <a:r>
              <a:rPr lang="pl-PL" sz="3000" dirty="0">
                <a:effectLst/>
                <a:ea typeface="Times New Roman" panose="02020603050405020304" pitchFamily="18" charset="0"/>
                <a:cs typeface="Open Sans" panose="020B0606030504020204" pitchFamily="34" charset="0"/>
              </a:rPr>
              <a:t>Obejmuje produkty takie jak zabawki, elektronika użytkowa, odzież i tekstylia, kosmetyki, sprzęt sportowy, meble i wiele innych</a:t>
            </a:r>
            <a:endParaRPr lang="pl-PL" sz="3000" dirty="0">
              <a:effectLst/>
              <a:ea typeface="Arial" panose="020B0604020202020204" pitchFamily="34" charset="0"/>
            </a:endParaRPr>
          </a:p>
          <a:p>
            <a:pPr marL="342900" lvl="0" indent="-342900" algn="just" fontAlgn="base">
              <a:lnSpc>
                <a:spcPct val="110000"/>
              </a:lnSpc>
              <a:spcAft>
                <a:spcPts val="1800"/>
              </a:spcAft>
              <a:buFont typeface="+mj-lt"/>
              <a:buAutoNum type="arabicParenR"/>
            </a:pPr>
            <a:r>
              <a:rPr lang="pl-PL" sz="3000" dirty="0">
                <a:effectLst/>
                <a:ea typeface="Times New Roman" panose="02020603050405020304" pitchFamily="18" charset="0"/>
                <a:cs typeface="Open Sans" panose="020B0606030504020204" pitchFamily="34" charset="0"/>
              </a:rPr>
              <a:t>Rozporządzenie stosuje się do tych aspektów bezpieczeństwa produktów objętych szczególnymi regulacjami, które nie zostały w nich uregulowane lub do kategorii produktów, które w ogólnie nie zostały objęte przepisami szczególnymi</a:t>
            </a:r>
            <a:endParaRPr lang="pl-PL" sz="3000" dirty="0">
              <a:effectLst/>
              <a:ea typeface="Arial" panose="020B0604020202020204" pitchFamily="34" charset="0"/>
            </a:endParaRPr>
          </a:p>
          <a:p>
            <a:pPr>
              <a:lnSpc>
                <a:spcPct val="110000"/>
              </a:lnSpc>
            </a:pPr>
            <a:endParaRPr lang="pl-PL" sz="700" dirty="0"/>
          </a:p>
        </p:txBody>
      </p:sp>
      <p:pic>
        <p:nvPicPr>
          <p:cNvPr id="29" name="Picture 28" descr="Plastikowe pojemniki w jasnych kolorach">
            <a:extLst>
              <a:ext uri="{FF2B5EF4-FFF2-40B4-BE49-F238E27FC236}">
                <a16:creationId xmlns:a16="http://schemas.microsoft.com/office/drawing/2014/main" id="{69D672BF-9B20-20D7-BEB7-976D48CD6405}"/>
              </a:ext>
            </a:extLst>
          </p:cNvPr>
          <p:cNvPicPr>
            <a:picLocks noChangeAspect="1"/>
          </p:cNvPicPr>
          <p:nvPr/>
        </p:nvPicPr>
        <p:blipFill>
          <a:blip r:embed="rId3"/>
          <a:srcRect l="19110" r="21555" b="-1"/>
          <a:stretch/>
        </p:blipFill>
        <p:spPr>
          <a:xfrm>
            <a:off x="6096000" y="10"/>
            <a:ext cx="6096000" cy="6857990"/>
          </a:xfrm>
          <a:custGeom>
            <a:avLst/>
            <a:gdLst/>
            <a:ahLst/>
            <a:cxnLst/>
            <a:rect l="l" t="t" r="r" b="b"/>
            <a:pathLst>
              <a:path w="6096000" h="6858000">
                <a:moveTo>
                  <a:pt x="677913" y="0"/>
                </a:moveTo>
                <a:lnTo>
                  <a:pt x="6096000" y="0"/>
                </a:lnTo>
                <a:lnTo>
                  <a:pt x="6096000" y="6858000"/>
                </a:lnTo>
                <a:lnTo>
                  <a:pt x="677913" y="6858000"/>
                </a:lnTo>
                <a:cubicBezTo>
                  <a:pt x="303512" y="6858000"/>
                  <a:pt x="0" y="6554488"/>
                  <a:pt x="0" y="6180087"/>
                </a:cubicBezTo>
                <a:lnTo>
                  <a:pt x="0" y="677913"/>
                </a:lnTo>
                <a:cubicBezTo>
                  <a:pt x="0" y="303512"/>
                  <a:pt x="303512" y="0"/>
                  <a:pt x="677913" y="0"/>
                </a:cubicBezTo>
                <a:close/>
              </a:path>
            </a:pathLst>
          </a:custGeom>
        </p:spPr>
      </p:pic>
      <p:sp>
        <p:nvSpPr>
          <p:cNvPr id="5" name="Symbol zastępczy stopki 4">
            <a:extLst>
              <a:ext uri="{FF2B5EF4-FFF2-40B4-BE49-F238E27FC236}">
                <a16:creationId xmlns:a16="http://schemas.microsoft.com/office/drawing/2014/main" id="{A9D9ED64-C5EF-0D48-A6D0-64CD6F1C66BA}"/>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Sample Footer Text</a:t>
            </a:r>
          </a:p>
        </p:txBody>
      </p:sp>
      <p:sp>
        <p:nvSpPr>
          <p:cNvPr id="6" name="Symbol zastępczy numeru slajdu 5">
            <a:extLst>
              <a:ext uri="{FF2B5EF4-FFF2-40B4-BE49-F238E27FC236}">
                <a16:creationId xmlns:a16="http://schemas.microsoft.com/office/drawing/2014/main" id="{2058AB8F-1056-0A40-2EC6-04536E730DFE}"/>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141607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921ADB-B43D-32C5-18EE-18AF3C436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21BFE4E-469B-3FCB-8E86-914308C0B76A}"/>
              </a:ext>
            </a:extLst>
          </p:cNvPr>
          <p:cNvSpPr>
            <a:spLocks noGrp="1"/>
          </p:cNvSpPr>
          <p:nvPr>
            <p:ph type="title"/>
          </p:nvPr>
        </p:nvSpPr>
        <p:spPr>
          <a:xfrm>
            <a:off x="317057" y="826840"/>
            <a:ext cx="3229942" cy="5363531"/>
          </a:xfrm>
        </p:spPr>
        <p:txBody>
          <a:bodyPr anchor="ctr">
            <a:normAutofit/>
          </a:bodyPr>
          <a:lstStyle/>
          <a:p>
            <a:r>
              <a:rPr lang="pl-PL" sz="3400" dirty="0">
                <a:solidFill>
                  <a:schemeClr val="bg1"/>
                </a:solidFill>
              </a:rPr>
              <a:t>Wyłączenia zastosowania</a:t>
            </a:r>
          </a:p>
        </p:txBody>
      </p:sp>
      <p:sp>
        <p:nvSpPr>
          <p:cNvPr id="4" name="Symbol zastępczy daty 3">
            <a:extLst>
              <a:ext uri="{FF2B5EF4-FFF2-40B4-BE49-F238E27FC236}">
                <a16:creationId xmlns:a16="http://schemas.microsoft.com/office/drawing/2014/main" id="{79574F9B-3CE7-C2E0-7B60-37798BEED8FB}"/>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2/6/2025</a:t>
            </a:fld>
            <a:endParaRPr lang="en-US">
              <a:solidFill>
                <a:schemeClr val="bg1"/>
              </a:solidFill>
            </a:endParaRPr>
          </a:p>
        </p:txBody>
      </p:sp>
      <p:sp useBgFill="1">
        <p:nvSpPr>
          <p:cNvPr id="14" name="Freeform: Shape 13">
            <a:extLst>
              <a:ext uri="{FF2B5EF4-FFF2-40B4-BE49-F238E27FC236}">
                <a16:creationId xmlns:a16="http://schemas.microsoft.com/office/drawing/2014/main" id="{CE56D5D3-3105-1C66-5BAB-FA7B033D5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699" y="0"/>
            <a:ext cx="8115301" cy="6858000"/>
          </a:xfrm>
          <a:custGeom>
            <a:avLst/>
            <a:gdLst>
              <a:gd name="connsiteX0" fmla="*/ 677913 w 8115301"/>
              <a:gd name="connsiteY0" fmla="*/ 0 h 6858000"/>
              <a:gd name="connsiteX1" fmla="*/ 8115301 w 8115301"/>
              <a:gd name="connsiteY1" fmla="*/ 0 h 6858000"/>
              <a:gd name="connsiteX2" fmla="*/ 8115301 w 8115301"/>
              <a:gd name="connsiteY2" fmla="*/ 6858000 h 6858000"/>
              <a:gd name="connsiteX3" fmla="*/ 677913 w 8115301"/>
              <a:gd name="connsiteY3" fmla="*/ 6858000 h 6858000"/>
              <a:gd name="connsiteX4" fmla="*/ 0 w 8115301"/>
              <a:gd name="connsiteY4" fmla="*/ 6180087 h 6858000"/>
              <a:gd name="connsiteX5" fmla="*/ 0 w 8115301"/>
              <a:gd name="connsiteY5" fmla="*/ 677913 h 6858000"/>
              <a:gd name="connsiteX6" fmla="*/ 677913 w 81153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1" h="6858000">
                <a:moveTo>
                  <a:pt x="677913" y="0"/>
                </a:moveTo>
                <a:lnTo>
                  <a:pt x="8115301" y="0"/>
                </a:lnTo>
                <a:lnTo>
                  <a:pt x="8115301" y="6858000"/>
                </a:lnTo>
                <a:lnTo>
                  <a:pt x="677913" y="6858000"/>
                </a:lnTo>
                <a:cubicBezTo>
                  <a:pt x="303512" y="6858000"/>
                  <a:pt x="0" y="6554488"/>
                  <a:pt x="0" y="6180087"/>
                </a:cubicBezTo>
                <a:lnTo>
                  <a:pt x="0" y="677913"/>
                </a:lnTo>
                <a:cubicBezTo>
                  <a:pt x="0" y="303512"/>
                  <a:pt x="303512" y="0"/>
                  <a:pt x="67791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ymbol zastępczy stopki 4">
            <a:extLst>
              <a:ext uri="{FF2B5EF4-FFF2-40B4-BE49-F238E27FC236}">
                <a16:creationId xmlns:a16="http://schemas.microsoft.com/office/drawing/2014/main" id="{A6CD3BEA-5228-CB58-9F75-BC9447EB1DBD}"/>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ymbol zastępczy numeru slajdu 5">
            <a:extLst>
              <a:ext uri="{FF2B5EF4-FFF2-40B4-BE49-F238E27FC236}">
                <a16:creationId xmlns:a16="http://schemas.microsoft.com/office/drawing/2014/main" id="{D6E193C6-CDCA-E9EF-81CB-A957D6ED1FA8}"/>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6</a:t>
            </a:fld>
            <a:endParaRPr lang="en-US"/>
          </a:p>
        </p:txBody>
      </p:sp>
      <p:graphicFrame>
        <p:nvGraphicFramePr>
          <p:cNvPr id="8" name="Symbol zastępczy zawartości 2">
            <a:extLst>
              <a:ext uri="{FF2B5EF4-FFF2-40B4-BE49-F238E27FC236}">
                <a16:creationId xmlns:a16="http://schemas.microsoft.com/office/drawing/2014/main" id="{CE8AD972-29A8-3D05-4668-0DC7E6D84AEC}"/>
              </a:ext>
            </a:extLst>
          </p:cNvPr>
          <p:cNvGraphicFramePr>
            <a:graphicFrameLocks noGrp="1"/>
          </p:cNvGraphicFramePr>
          <p:nvPr>
            <p:ph idx="1"/>
            <p:extLst>
              <p:ext uri="{D42A27DB-BD31-4B8C-83A1-F6EECF244321}">
                <p14:modId xmlns:p14="http://schemas.microsoft.com/office/powerpoint/2010/main" val="894573155"/>
              </p:ext>
            </p:extLst>
          </p:nvPr>
        </p:nvGraphicFramePr>
        <p:xfrm>
          <a:off x="4931453" y="838200"/>
          <a:ext cx="6571067" cy="5291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884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ióro umieszczone na górze wiersza podpisu">
            <a:extLst>
              <a:ext uri="{FF2B5EF4-FFF2-40B4-BE49-F238E27FC236}">
                <a16:creationId xmlns:a16="http://schemas.microsoft.com/office/drawing/2014/main" id="{E24043C9-2363-6E73-7648-93988CA1864F}"/>
              </a:ext>
            </a:extLst>
          </p:cNvPr>
          <p:cNvPicPr>
            <a:picLocks noChangeAspect="1"/>
          </p:cNvPicPr>
          <p:nvPr/>
        </p:nvPicPr>
        <p:blipFill>
          <a:blip r:embed="rId2"/>
          <a:srcRect b="15730"/>
          <a:stretch/>
        </p:blipFill>
        <p:spPr>
          <a:xfrm>
            <a:off x="20" y="1"/>
            <a:ext cx="12191979" cy="6858000"/>
          </a:xfrm>
          <a:prstGeom prst="rect">
            <a:avLst/>
          </a:prstGeom>
        </p:spPr>
      </p:pic>
      <p:sp>
        <p:nvSpPr>
          <p:cNvPr id="12" name="Rectangle 11">
            <a:extLst>
              <a:ext uri="{FF2B5EF4-FFF2-40B4-BE49-F238E27FC236}">
                <a16:creationId xmlns:a16="http://schemas.microsoft.com/office/drawing/2014/main" id="{0B17514E-A6FB-E691-BEE8-378E57EA2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2000" cy="4043806"/>
          </a:xfrm>
          <a:prstGeom prst="rect">
            <a:avLst/>
          </a:prstGeom>
          <a:gradFill>
            <a:gsLst>
              <a:gs pos="55000">
                <a:srgbClr val="000000">
                  <a:alpha val="28000"/>
                </a:srgbClr>
              </a:gs>
              <a:gs pos="0">
                <a:srgbClr val="000000">
                  <a:alpha val="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A952F34F-0117-52A3-0EDA-14BB27B65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 w 12192000"/>
              <a:gd name="connsiteY1" fmla="*/ 0 h 6858000"/>
              <a:gd name="connsiteX2" fmla="*/ 1 w 12192000"/>
              <a:gd name="connsiteY2" fmla="*/ 4898693 h 6858000"/>
              <a:gd name="connsiteX3" fmla="*/ 13428 w 12192000"/>
              <a:gd name="connsiteY3" fmla="*/ 5031883 h 6858000"/>
              <a:gd name="connsiteX4" fmla="*/ 660931 w 12192000"/>
              <a:gd name="connsiteY4" fmla="*/ 5559613 h 6858000"/>
              <a:gd name="connsiteX5" fmla="*/ 11531069 w 12192000"/>
              <a:gd name="connsiteY5" fmla="*/ 5559613 h 6858000"/>
              <a:gd name="connsiteX6" fmla="*/ 12192000 w 12192000"/>
              <a:gd name="connsiteY6" fmla="*/ 4898682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 y="0"/>
                </a:lnTo>
                <a:lnTo>
                  <a:pt x="1" y="4898693"/>
                </a:lnTo>
                <a:lnTo>
                  <a:pt x="13428" y="5031883"/>
                </a:lnTo>
                <a:cubicBezTo>
                  <a:pt x="75057" y="5333058"/>
                  <a:pt x="341537" y="5559613"/>
                  <a:pt x="660931" y="5559613"/>
                </a:cubicBezTo>
                <a:lnTo>
                  <a:pt x="11531069" y="5559613"/>
                </a:lnTo>
                <a:cubicBezTo>
                  <a:pt x="11896091" y="5559613"/>
                  <a:pt x="12192000" y="5263704"/>
                  <a:pt x="12192000" y="4898682"/>
                </a:cubicBezTo>
                <a:lnTo>
                  <a:pt x="12192000" y="6858000"/>
                </a:lnTo>
                <a:lnTo>
                  <a:pt x="0" y="6858000"/>
                </a:lnTo>
                <a:close/>
              </a:path>
            </a:pathLst>
          </a:cu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B923AF55-72C6-56A8-BEC7-98A15BA4BE25}"/>
              </a:ext>
            </a:extLst>
          </p:cNvPr>
          <p:cNvSpPr>
            <a:spLocks noGrp="1"/>
          </p:cNvSpPr>
          <p:nvPr>
            <p:ph type="title"/>
          </p:nvPr>
        </p:nvSpPr>
        <p:spPr>
          <a:xfrm>
            <a:off x="335603" y="726909"/>
            <a:ext cx="6816312" cy="3316897"/>
          </a:xfrm>
        </p:spPr>
        <p:txBody>
          <a:bodyPr vert="horz" lIns="91440" tIns="45720" rIns="91440" bIns="45720" rtlCol="0" anchor="t">
            <a:normAutofit/>
          </a:bodyPr>
          <a:lstStyle/>
          <a:p>
            <a:r>
              <a:rPr lang="en-US" sz="4800">
                <a:solidFill>
                  <a:srgbClr val="FFFFFF"/>
                </a:solidFill>
              </a:rPr>
              <a:t>Kogo dotyczą obowiązki określone w Rozporządzeniu?</a:t>
            </a:r>
          </a:p>
        </p:txBody>
      </p:sp>
      <p:sp>
        <p:nvSpPr>
          <p:cNvPr id="4" name="Symbol zastępczy daty 3">
            <a:extLst>
              <a:ext uri="{FF2B5EF4-FFF2-40B4-BE49-F238E27FC236}">
                <a16:creationId xmlns:a16="http://schemas.microsoft.com/office/drawing/2014/main" id="{E2A65232-B01E-9B24-3BDD-9FD98890B692}"/>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0F996519-E62D-4F8C-AE1E-36928EC7D15C}" type="datetime1">
              <a:rPr lang="en-US">
                <a:solidFill>
                  <a:srgbClr val="FFFFFF"/>
                </a:solidFill>
              </a:rPr>
              <a:pPr>
                <a:spcAft>
                  <a:spcPts val="600"/>
                </a:spcAft>
              </a:pPr>
              <a:t>2/6/2025</a:t>
            </a:fld>
            <a:endParaRPr lang="en-US">
              <a:solidFill>
                <a:srgbClr val="FFFFFF"/>
              </a:solidFill>
            </a:endParaRPr>
          </a:p>
        </p:txBody>
      </p:sp>
      <p:sp>
        <p:nvSpPr>
          <p:cNvPr id="5" name="Symbol zastępczy stopki 4">
            <a:extLst>
              <a:ext uri="{FF2B5EF4-FFF2-40B4-BE49-F238E27FC236}">
                <a16:creationId xmlns:a16="http://schemas.microsoft.com/office/drawing/2014/main" id="{F05181F5-D346-A9CA-74C7-C57CDF885F29}"/>
              </a:ext>
            </a:extLst>
          </p:cNvPr>
          <p:cNvSpPr>
            <a:spLocks noGrp="1"/>
          </p:cNvSpPr>
          <p:nvPr>
            <p:ph type="ftr" sz="quarter" idx="11"/>
          </p:nvPr>
        </p:nvSpPr>
        <p:spPr>
          <a:xfrm>
            <a:off x="7344016" y="6424761"/>
            <a:ext cx="4059936" cy="365125"/>
          </a:xfrm>
        </p:spPr>
        <p:txBody>
          <a:bodyPr vert="horz" lIns="91440" tIns="45720" rIns="91440" bIns="45720" rtlCol="0" anchor="ctr">
            <a:normAutofit/>
          </a:bodyPr>
          <a:lstStyle/>
          <a:p>
            <a:pPr>
              <a:spcAft>
                <a:spcPts val="600"/>
              </a:spcAft>
            </a:pPr>
            <a:r>
              <a:rPr lang="en-US" b="0" kern="1200" cap="all" spc="0" baseline="0">
                <a:solidFill>
                  <a:schemeClr val="tx1"/>
                </a:solidFill>
                <a:latin typeface="+mn-lt"/>
                <a:ea typeface="+mn-ea"/>
                <a:cs typeface="+mn-cs"/>
              </a:rPr>
              <a:t>Sample Footer Text</a:t>
            </a:r>
          </a:p>
        </p:txBody>
      </p:sp>
      <p:sp>
        <p:nvSpPr>
          <p:cNvPr id="6" name="Symbol zastępczy numeru slajdu 5">
            <a:extLst>
              <a:ext uri="{FF2B5EF4-FFF2-40B4-BE49-F238E27FC236}">
                <a16:creationId xmlns:a16="http://schemas.microsoft.com/office/drawing/2014/main" id="{403AE37A-B87E-6BE2-6B77-E49DE90AFB73}"/>
              </a:ext>
            </a:extLst>
          </p:cNvPr>
          <p:cNvSpPr>
            <a:spLocks noGrp="1"/>
          </p:cNvSpPr>
          <p:nvPr>
            <p:ph type="sldNum" sz="quarter" idx="12"/>
          </p:nvPr>
        </p:nvSpPr>
        <p:spPr>
          <a:xfrm>
            <a:off x="11403951" y="6425816"/>
            <a:ext cx="429768" cy="365125"/>
          </a:xfrm>
        </p:spPr>
        <p:txBody>
          <a:bodyPr vert="horz" lIns="91440" tIns="45720" rIns="91440" bIns="45720" rtlCol="0" anchor="ctr">
            <a:normAutofit/>
          </a:bodyPr>
          <a:lstStyle/>
          <a:p>
            <a:pPr>
              <a:spcAft>
                <a:spcPts val="600"/>
              </a:spcAft>
            </a:pPr>
            <a:fld id="{6E91CC32-6A6B-4E2E-BBA1-6864F305DA26}" type="slidenum">
              <a:rPr lang="en-US" smtClean="0"/>
              <a:pPr>
                <a:spcAft>
                  <a:spcPts val="600"/>
                </a:spcAft>
              </a:pPr>
              <a:t>7</a:t>
            </a:fld>
            <a:endParaRPr lang="en-US"/>
          </a:p>
        </p:txBody>
      </p:sp>
    </p:spTree>
    <p:extLst>
      <p:ext uri="{BB962C8B-B14F-4D97-AF65-F5344CB8AC3E}">
        <p14:creationId xmlns:p14="http://schemas.microsoft.com/office/powerpoint/2010/main" val="8036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921ADB-B43D-32C5-18EE-18AF3C436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91470A6-CA4D-8686-7FF4-49D6EA4ADF08}"/>
              </a:ext>
            </a:extLst>
          </p:cNvPr>
          <p:cNvSpPr>
            <a:spLocks noGrp="1"/>
          </p:cNvSpPr>
          <p:nvPr>
            <p:ph type="title"/>
          </p:nvPr>
        </p:nvSpPr>
        <p:spPr>
          <a:xfrm>
            <a:off x="317057" y="826840"/>
            <a:ext cx="3229942" cy="5363531"/>
          </a:xfrm>
        </p:spPr>
        <p:txBody>
          <a:bodyPr anchor="ctr">
            <a:normAutofit/>
          </a:bodyPr>
          <a:lstStyle/>
          <a:p>
            <a:r>
              <a:rPr lang="pl-PL" sz="4000" dirty="0">
                <a:solidFill>
                  <a:schemeClr val="bg1"/>
                </a:solidFill>
              </a:rPr>
              <a:t>Katalog podmiotów</a:t>
            </a:r>
          </a:p>
        </p:txBody>
      </p:sp>
      <p:sp>
        <p:nvSpPr>
          <p:cNvPr id="4" name="Symbol zastępczy daty 3">
            <a:extLst>
              <a:ext uri="{FF2B5EF4-FFF2-40B4-BE49-F238E27FC236}">
                <a16:creationId xmlns:a16="http://schemas.microsoft.com/office/drawing/2014/main" id="{D5E89281-F8A1-A4AC-D9C2-A5ADEF436B99}"/>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2/6/2025</a:t>
            </a:fld>
            <a:endParaRPr lang="en-US">
              <a:solidFill>
                <a:schemeClr val="bg1"/>
              </a:solidFill>
            </a:endParaRPr>
          </a:p>
        </p:txBody>
      </p:sp>
      <p:sp useBgFill="1">
        <p:nvSpPr>
          <p:cNvPr id="14" name="Freeform: Shape 13">
            <a:extLst>
              <a:ext uri="{FF2B5EF4-FFF2-40B4-BE49-F238E27FC236}">
                <a16:creationId xmlns:a16="http://schemas.microsoft.com/office/drawing/2014/main" id="{CE56D5D3-3105-1C66-5BAB-FA7B033D5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699" y="0"/>
            <a:ext cx="8115301" cy="6858000"/>
          </a:xfrm>
          <a:custGeom>
            <a:avLst/>
            <a:gdLst>
              <a:gd name="connsiteX0" fmla="*/ 677913 w 8115301"/>
              <a:gd name="connsiteY0" fmla="*/ 0 h 6858000"/>
              <a:gd name="connsiteX1" fmla="*/ 8115301 w 8115301"/>
              <a:gd name="connsiteY1" fmla="*/ 0 h 6858000"/>
              <a:gd name="connsiteX2" fmla="*/ 8115301 w 8115301"/>
              <a:gd name="connsiteY2" fmla="*/ 6858000 h 6858000"/>
              <a:gd name="connsiteX3" fmla="*/ 677913 w 8115301"/>
              <a:gd name="connsiteY3" fmla="*/ 6858000 h 6858000"/>
              <a:gd name="connsiteX4" fmla="*/ 0 w 8115301"/>
              <a:gd name="connsiteY4" fmla="*/ 6180087 h 6858000"/>
              <a:gd name="connsiteX5" fmla="*/ 0 w 8115301"/>
              <a:gd name="connsiteY5" fmla="*/ 677913 h 6858000"/>
              <a:gd name="connsiteX6" fmla="*/ 677913 w 81153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1" h="6858000">
                <a:moveTo>
                  <a:pt x="677913" y="0"/>
                </a:moveTo>
                <a:lnTo>
                  <a:pt x="8115301" y="0"/>
                </a:lnTo>
                <a:lnTo>
                  <a:pt x="8115301" y="6858000"/>
                </a:lnTo>
                <a:lnTo>
                  <a:pt x="677913" y="6858000"/>
                </a:lnTo>
                <a:cubicBezTo>
                  <a:pt x="303512" y="6858000"/>
                  <a:pt x="0" y="6554488"/>
                  <a:pt x="0" y="6180087"/>
                </a:cubicBezTo>
                <a:lnTo>
                  <a:pt x="0" y="677913"/>
                </a:lnTo>
                <a:cubicBezTo>
                  <a:pt x="0" y="303512"/>
                  <a:pt x="303512" y="0"/>
                  <a:pt x="67791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ymbol zastępczy stopki 4">
            <a:extLst>
              <a:ext uri="{FF2B5EF4-FFF2-40B4-BE49-F238E27FC236}">
                <a16:creationId xmlns:a16="http://schemas.microsoft.com/office/drawing/2014/main" id="{85527AB7-3CDE-3631-CEC6-54364143B91D}"/>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ymbol zastępczy numeru slajdu 5">
            <a:extLst>
              <a:ext uri="{FF2B5EF4-FFF2-40B4-BE49-F238E27FC236}">
                <a16:creationId xmlns:a16="http://schemas.microsoft.com/office/drawing/2014/main" id="{CE01D634-4337-DF03-FBE5-921859257043}"/>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8</a:t>
            </a:fld>
            <a:endParaRPr lang="en-US"/>
          </a:p>
        </p:txBody>
      </p:sp>
      <p:graphicFrame>
        <p:nvGraphicFramePr>
          <p:cNvPr id="8" name="Symbol zastępczy zawartości 2">
            <a:extLst>
              <a:ext uri="{FF2B5EF4-FFF2-40B4-BE49-F238E27FC236}">
                <a16:creationId xmlns:a16="http://schemas.microsoft.com/office/drawing/2014/main" id="{51215999-250F-49CB-DB29-CDF898901B1D}"/>
              </a:ext>
            </a:extLst>
          </p:cNvPr>
          <p:cNvGraphicFramePr>
            <a:graphicFrameLocks noGrp="1"/>
          </p:cNvGraphicFramePr>
          <p:nvPr>
            <p:ph idx="1"/>
            <p:extLst>
              <p:ext uri="{D42A27DB-BD31-4B8C-83A1-F6EECF244321}">
                <p14:modId xmlns:p14="http://schemas.microsoft.com/office/powerpoint/2010/main" val="2946857866"/>
              </p:ext>
            </p:extLst>
          </p:nvPr>
        </p:nvGraphicFramePr>
        <p:xfrm>
          <a:off x="4931453" y="838200"/>
          <a:ext cx="6571067" cy="5291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16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80FCB87-A9C2-6E51-36D5-4E44C40F5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5EC668-E747-D464-223E-1129F9A6D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20"/>
            <a:ext cx="12192001" cy="5153821"/>
          </a:xfrm>
          <a:custGeom>
            <a:avLst/>
            <a:gdLst>
              <a:gd name="connsiteX0" fmla="*/ 0 w 12192001"/>
              <a:gd name="connsiteY0" fmla="*/ 0 h 5153821"/>
              <a:gd name="connsiteX1" fmla="*/ 12192001 w 12192001"/>
              <a:gd name="connsiteY1" fmla="*/ 0 h 5153821"/>
              <a:gd name="connsiteX2" fmla="*/ 12192001 w 12192001"/>
              <a:gd name="connsiteY2" fmla="*/ 4475908 h 5153821"/>
              <a:gd name="connsiteX3" fmla="*/ 11514088 w 12192001"/>
              <a:gd name="connsiteY3" fmla="*/ 5153821 h 5153821"/>
              <a:gd name="connsiteX4" fmla="*/ 677913 w 12192001"/>
              <a:gd name="connsiteY4" fmla="*/ 5153821 h 5153821"/>
              <a:gd name="connsiteX5" fmla="*/ 0 w 12192001"/>
              <a:gd name="connsiteY5" fmla="*/ 4475908 h 515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1" h="5153821">
                <a:moveTo>
                  <a:pt x="0" y="0"/>
                </a:moveTo>
                <a:lnTo>
                  <a:pt x="12192001" y="0"/>
                </a:lnTo>
                <a:lnTo>
                  <a:pt x="12192001" y="4475908"/>
                </a:lnTo>
                <a:cubicBezTo>
                  <a:pt x="12192001" y="4850309"/>
                  <a:pt x="11888489" y="5153821"/>
                  <a:pt x="11514088" y="5153821"/>
                </a:cubicBezTo>
                <a:lnTo>
                  <a:pt x="677913" y="5153821"/>
                </a:lnTo>
                <a:cubicBezTo>
                  <a:pt x="303512" y="5153821"/>
                  <a:pt x="0" y="4850309"/>
                  <a:pt x="0" y="4475908"/>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Hologram 3D z tabletu iPad">
            <a:extLst>
              <a:ext uri="{FF2B5EF4-FFF2-40B4-BE49-F238E27FC236}">
                <a16:creationId xmlns:a16="http://schemas.microsoft.com/office/drawing/2014/main" id="{66680F24-578A-4C14-14F2-34498C4B184D}"/>
              </a:ext>
            </a:extLst>
          </p:cNvPr>
          <p:cNvPicPr>
            <a:picLocks noChangeAspect="1"/>
          </p:cNvPicPr>
          <p:nvPr/>
        </p:nvPicPr>
        <p:blipFill>
          <a:blip r:embed="rId2">
            <a:alphaModFix amt="60000"/>
          </a:blip>
          <a:srcRect t="18095" b="18576"/>
          <a:stretch/>
        </p:blipFill>
        <p:spPr>
          <a:xfrm>
            <a:off x="20" y="-6220"/>
            <a:ext cx="12191981" cy="5153821"/>
          </a:xfrm>
          <a:custGeom>
            <a:avLst/>
            <a:gdLst/>
            <a:ahLst/>
            <a:cxnLst/>
            <a:rect l="l" t="t" r="r" b="b"/>
            <a:pathLst>
              <a:path w="12192001" h="5153821">
                <a:moveTo>
                  <a:pt x="0" y="0"/>
                </a:moveTo>
                <a:lnTo>
                  <a:pt x="12192001" y="0"/>
                </a:lnTo>
                <a:lnTo>
                  <a:pt x="12192001" y="4475908"/>
                </a:lnTo>
                <a:cubicBezTo>
                  <a:pt x="12192001" y="4850309"/>
                  <a:pt x="11888489" y="5153821"/>
                  <a:pt x="11514088" y="5153821"/>
                </a:cubicBezTo>
                <a:lnTo>
                  <a:pt x="677913" y="5153821"/>
                </a:lnTo>
                <a:cubicBezTo>
                  <a:pt x="303512" y="5153821"/>
                  <a:pt x="0" y="4850309"/>
                  <a:pt x="0" y="4475908"/>
                </a:cubicBezTo>
                <a:close/>
              </a:path>
            </a:pathLst>
          </a:custGeom>
        </p:spPr>
      </p:pic>
      <p:sp>
        <p:nvSpPr>
          <p:cNvPr id="2" name="Tytuł 1">
            <a:extLst>
              <a:ext uri="{FF2B5EF4-FFF2-40B4-BE49-F238E27FC236}">
                <a16:creationId xmlns:a16="http://schemas.microsoft.com/office/drawing/2014/main" id="{17D73690-D685-D62E-E294-803DD418DD14}"/>
              </a:ext>
            </a:extLst>
          </p:cNvPr>
          <p:cNvSpPr>
            <a:spLocks noGrp="1"/>
          </p:cNvSpPr>
          <p:nvPr>
            <p:ph type="title"/>
          </p:nvPr>
        </p:nvSpPr>
        <p:spPr>
          <a:xfrm>
            <a:off x="308388" y="726909"/>
            <a:ext cx="7806912" cy="3316897"/>
          </a:xfrm>
        </p:spPr>
        <p:txBody>
          <a:bodyPr vert="horz" lIns="91440" tIns="45720" rIns="91440" bIns="45720" rtlCol="0" anchor="t">
            <a:normAutofit/>
          </a:bodyPr>
          <a:lstStyle/>
          <a:p>
            <a:r>
              <a:rPr lang="en-US" sz="7200">
                <a:solidFill>
                  <a:srgbClr val="FFFFFF"/>
                </a:solidFill>
              </a:rPr>
              <a:t>Ocena bezpieczeństwa produktu</a:t>
            </a:r>
          </a:p>
        </p:txBody>
      </p:sp>
      <p:sp>
        <p:nvSpPr>
          <p:cNvPr id="4" name="Symbol zastępczy daty 3">
            <a:extLst>
              <a:ext uri="{FF2B5EF4-FFF2-40B4-BE49-F238E27FC236}">
                <a16:creationId xmlns:a16="http://schemas.microsoft.com/office/drawing/2014/main" id="{4BA5B8C1-3976-C7CB-CD05-C59F19D4646E}"/>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0F996519-E62D-4F8C-AE1E-36928EC7D15C}" type="datetime1">
              <a:rPr lang="en-US">
                <a:solidFill>
                  <a:srgbClr val="FFFFFF"/>
                </a:solidFill>
              </a:rPr>
              <a:pPr>
                <a:spcAft>
                  <a:spcPts val="600"/>
                </a:spcAft>
              </a:pPr>
              <a:t>2/6/2025</a:t>
            </a:fld>
            <a:endParaRPr lang="en-US">
              <a:solidFill>
                <a:srgbClr val="FFFFFF"/>
              </a:solidFill>
            </a:endParaRPr>
          </a:p>
        </p:txBody>
      </p:sp>
      <p:sp>
        <p:nvSpPr>
          <p:cNvPr id="5" name="Symbol zastępczy stopki 4">
            <a:extLst>
              <a:ext uri="{FF2B5EF4-FFF2-40B4-BE49-F238E27FC236}">
                <a16:creationId xmlns:a16="http://schemas.microsoft.com/office/drawing/2014/main" id="{D57C8735-D68F-E5C5-824C-E6A1280E1638}"/>
              </a:ext>
            </a:extLst>
          </p:cNvPr>
          <p:cNvSpPr>
            <a:spLocks noGrp="1"/>
          </p:cNvSpPr>
          <p:nvPr>
            <p:ph type="ftr" sz="quarter" idx="11"/>
          </p:nvPr>
        </p:nvSpPr>
        <p:spPr>
          <a:xfrm>
            <a:off x="7344016" y="6424761"/>
            <a:ext cx="4059936" cy="365125"/>
          </a:xfrm>
        </p:spPr>
        <p:txBody>
          <a:bodyPr vert="horz" lIns="91440" tIns="45720" rIns="91440" bIns="45720" rtlCol="0" anchor="ctr">
            <a:normAutofit/>
          </a:bodyPr>
          <a:lstStyle/>
          <a:p>
            <a:pPr>
              <a:spcAft>
                <a:spcPts val="600"/>
              </a:spcAft>
            </a:pPr>
            <a:r>
              <a:rPr lang="en-US" b="0" kern="1200" cap="all" spc="0" baseline="0">
                <a:solidFill>
                  <a:schemeClr val="tx1"/>
                </a:solidFill>
                <a:latin typeface="+mn-lt"/>
                <a:ea typeface="+mn-ea"/>
                <a:cs typeface="+mn-cs"/>
              </a:rPr>
              <a:t>Sample Footer Text</a:t>
            </a:r>
          </a:p>
        </p:txBody>
      </p:sp>
      <p:sp>
        <p:nvSpPr>
          <p:cNvPr id="6" name="Symbol zastępczy numeru slajdu 5">
            <a:extLst>
              <a:ext uri="{FF2B5EF4-FFF2-40B4-BE49-F238E27FC236}">
                <a16:creationId xmlns:a16="http://schemas.microsoft.com/office/drawing/2014/main" id="{1C0E3964-07BA-C246-4504-815B6E624BAB}"/>
              </a:ext>
            </a:extLst>
          </p:cNvPr>
          <p:cNvSpPr>
            <a:spLocks noGrp="1"/>
          </p:cNvSpPr>
          <p:nvPr>
            <p:ph type="sldNum" sz="quarter" idx="12"/>
          </p:nvPr>
        </p:nvSpPr>
        <p:spPr>
          <a:xfrm>
            <a:off x="11403951" y="6425816"/>
            <a:ext cx="429768" cy="365125"/>
          </a:xfrm>
        </p:spPr>
        <p:txBody>
          <a:bodyPr vert="horz" lIns="91440" tIns="45720" rIns="91440" bIns="45720" rtlCol="0" anchor="ctr">
            <a:normAutofit/>
          </a:bodyPr>
          <a:lstStyle/>
          <a:p>
            <a:pPr>
              <a:spcAft>
                <a:spcPts val="600"/>
              </a:spcAft>
            </a:pPr>
            <a:fld id="{6E91CC32-6A6B-4E2E-BBA1-6864F305DA26}" type="slidenum">
              <a:rPr lang="en-US" smtClean="0"/>
              <a:pPr>
                <a:spcAft>
                  <a:spcPts val="600"/>
                </a:spcAft>
              </a:pPr>
              <a:t>9</a:t>
            </a:fld>
            <a:endParaRPr lang="en-US"/>
          </a:p>
        </p:txBody>
      </p:sp>
    </p:spTree>
    <p:extLst>
      <p:ext uri="{BB962C8B-B14F-4D97-AF65-F5344CB8AC3E}">
        <p14:creationId xmlns:p14="http://schemas.microsoft.com/office/powerpoint/2010/main" val="2839428698"/>
      </p:ext>
    </p:extLst>
  </p:cSld>
  <p:clrMapOvr>
    <a:masterClrMapping/>
  </p:clrMapOvr>
</p:sld>
</file>

<file path=ppt/theme/theme1.xml><?xml version="1.0" encoding="utf-8"?>
<a:theme xmlns:a="http://schemas.openxmlformats.org/drawingml/2006/main" name="DylanVTI">
  <a:themeElements>
    <a:clrScheme name="Custom 8">
      <a:dk1>
        <a:sysClr val="windowText" lastClr="000000"/>
      </a:dk1>
      <a:lt1>
        <a:sysClr val="window" lastClr="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674CF0"/>
      </a:hlink>
      <a:folHlink>
        <a:srgbClr val="B53699"/>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ylanVTI" id="{602636BD-A055-489B-83EC-AD971B7E5F9C}" vid="{CD33A9BC-C4B5-4F36-8A14-490DC4E38F27}"/>
    </a:ext>
  </a:extLst>
</a:theme>
</file>

<file path=ppt/theme/theme2.xml><?xml version="1.0" encoding="utf-8"?>
<a:theme xmlns:a="http://schemas.openxmlformats.org/drawingml/2006/main" name="Mint">
  <a:themeElements>
    <a:clrScheme name="01">
      <a:dk1>
        <a:srgbClr val="000000"/>
      </a:dk1>
      <a:lt1>
        <a:sysClr val="window" lastClr="FFFFFF"/>
      </a:lt1>
      <a:dk2>
        <a:srgbClr val="2D3436"/>
      </a:dk2>
      <a:lt2>
        <a:srgbClr val="DFE6E9"/>
      </a:lt2>
      <a:accent1>
        <a:srgbClr val="55EFC4"/>
      </a:accent1>
      <a:accent2>
        <a:srgbClr val="81ECEC"/>
      </a:accent2>
      <a:accent3>
        <a:srgbClr val="74B9FF"/>
      </a:accent3>
      <a:accent4>
        <a:srgbClr val="A29BFE"/>
      </a:accent4>
      <a:accent5>
        <a:srgbClr val="FAB1A0"/>
      </a:accent5>
      <a:accent6>
        <a:srgbClr val="FF7675"/>
      </a:accent6>
      <a:hlink>
        <a:srgbClr val="0563C1"/>
      </a:hlink>
      <a:folHlink>
        <a:srgbClr val="954F72"/>
      </a:folHlink>
    </a:clrScheme>
    <a:fontScheme name="Montserrat ExtraBold - Open Sans">
      <a:majorFont>
        <a:latin typeface="Montserrat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FC8D7A6-4E8A-2E4F-946D-39E232906FAA}">
  <we:reference id="wa200005566" version="3.0.0.2" store="pl-PL"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5402</TotalTime>
  <Words>1772</Words>
  <Application>Microsoft Office PowerPoint</Application>
  <PresentationFormat>Panoramiczny</PresentationFormat>
  <Paragraphs>155</Paragraphs>
  <Slides>20</Slides>
  <Notes>6</Notes>
  <HiddenSlides>0</HiddenSlides>
  <MMClips>0</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20</vt:i4>
      </vt:variant>
    </vt:vector>
  </HeadingPairs>
  <TitlesOfParts>
    <vt:vector size="30" baseType="lpstr">
      <vt:lpstr>Aptos</vt:lpstr>
      <vt:lpstr>Arial</vt:lpstr>
      <vt:lpstr>Montserrat ExtraBold</vt:lpstr>
      <vt:lpstr>Neue Haas Grotesk Text Pro</vt:lpstr>
      <vt:lpstr>Open Sans</vt:lpstr>
      <vt:lpstr>Poppins</vt:lpstr>
      <vt:lpstr>Times New Roman</vt:lpstr>
      <vt:lpstr>Verdana</vt:lpstr>
      <vt:lpstr>DylanVTI</vt:lpstr>
      <vt:lpstr>Mint</vt:lpstr>
      <vt:lpstr>Zastosowanie GPSR – rozporządzenie nr 2023/988 – o Ogólnym Bezpieczeństwie Produktów </vt:lpstr>
      <vt:lpstr>Najważniejsze definicje </vt:lpstr>
      <vt:lpstr>Produkt bezpieczny</vt:lpstr>
      <vt:lpstr>Cechy produktu bezpiecznego</vt:lpstr>
      <vt:lpstr>Zakres zastosowania</vt:lpstr>
      <vt:lpstr>Wyłączenia zastosowania</vt:lpstr>
      <vt:lpstr>Kogo dotyczą obowiązki określone w Rozporządzeniu?</vt:lpstr>
      <vt:lpstr>Katalog podmiotów</vt:lpstr>
      <vt:lpstr>Ocena bezpieczeństwa produktu</vt:lpstr>
      <vt:lpstr>Ocena bezpieczeństwa produktu</vt:lpstr>
      <vt:lpstr>Szczegółowe obowiązki producenta</vt:lpstr>
      <vt:lpstr>Obowiązki producenta</vt:lpstr>
      <vt:lpstr>Obowiązki sprzedawców online</vt:lpstr>
      <vt:lpstr>Obowiązki dostawców internetowych platform handlowych (marketplace) </vt:lpstr>
      <vt:lpstr>Jakie grożą sankcje za brak zastosowania GPSR?  </vt:lpstr>
      <vt:lpstr>Nowe uprawnienia kontrolne organów</vt:lpstr>
      <vt:lpstr>Nowe uprawnienia w postępowaniach administracyjnych</vt:lpstr>
      <vt:lpstr>Nowe uprawnienia w zakresie nakładania kar</vt:lpstr>
      <vt:lpstr>Podsumowanie obowiazków</vt:lpstr>
      <vt:lpstr> Dziękuje za uwagę!  Radca prawny Bartosz Mielczarek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Bartosz Mielczarek</dc:creator>
  <cp:lastModifiedBy>Chodzieski Klub Gospodarczy</cp:lastModifiedBy>
  <cp:revision>2</cp:revision>
  <dcterms:created xsi:type="dcterms:W3CDTF">2024-11-11T15:50:37Z</dcterms:created>
  <dcterms:modified xsi:type="dcterms:W3CDTF">2025-02-10T09:46:31Z</dcterms:modified>
</cp:coreProperties>
</file>